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256" r:id="rId2"/>
    <p:sldId id="311" r:id="rId3"/>
    <p:sldId id="319" r:id="rId4"/>
    <p:sldId id="318" r:id="rId5"/>
    <p:sldId id="258" r:id="rId6"/>
    <p:sldId id="314" r:id="rId7"/>
    <p:sldId id="268" r:id="rId8"/>
    <p:sldId id="324" r:id="rId9"/>
    <p:sldId id="312" r:id="rId10"/>
    <p:sldId id="321" r:id="rId11"/>
    <p:sldId id="325" r:id="rId12"/>
    <p:sldId id="315" r:id="rId13"/>
    <p:sldId id="327" r:id="rId14"/>
    <p:sldId id="316" r:id="rId15"/>
    <p:sldId id="263" r:id="rId16"/>
    <p:sldId id="329" r:id="rId17"/>
    <p:sldId id="328" r:id="rId18"/>
    <p:sldId id="334" r:id="rId19"/>
    <p:sldId id="335" r:id="rId20"/>
    <p:sldId id="331" r:id="rId21"/>
  </p:sldIdLst>
  <p:sldSz cx="9144000" cy="5143500" type="screen16x9"/>
  <p:notesSz cx="6858000" cy="9144000"/>
  <p:embeddedFontLst>
    <p:embeddedFont>
      <p:font typeface="Montserrat" panose="00000500000000000000" pitchFamily="2" charset="0"/>
      <p:regular r:id="rId23"/>
      <p:bold r:id="rId24"/>
      <p:italic r:id="rId25"/>
      <p:boldItalic r:id="rId26"/>
    </p:embeddedFont>
    <p:embeddedFont>
      <p:font typeface="Montserrat ExtraBold" panose="00000900000000000000" pitchFamily="2" charset="0"/>
      <p:bold r:id="rId27"/>
      <p:boldItalic r:id="rId28"/>
    </p:embeddedFont>
    <p:embeddedFont>
      <p:font typeface="Montserrat Medium" panose="00000600000000000000"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Signika"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A132FE-887D-4C06-916D-136093842413}">
  <a:tblStyle styleId="{FEA132FE-887D-4C06-916D-1360938424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61" autoAdjust="0"/>
  </p:normalViewPr>
  <p:slideViewPr>
    <p:cSldViewPr snapToGrid="0">
      <p:cViewPr varScale="1">
        <p:scale>
          <a:sx n="111" d="100"/>
          <a:sy n="111" d="100"/>
        </p:scale>
        <p:origin x="153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Hello and welcome!</a:t>
            </a:r>
          </a:p>
          <a:p>
            <a:pPr marL="171450" lvl="0" indent="-171450" algn="l" rtl="0">
              <a:spcBef>
                <a:spcPts val="0"/>
              </a:spcBef>
              <a:spcAft>
                <a:spcPts val="0"/>
              </a:spcAft>
            </a:pPr>
            <a:r>
              <a:rPr lang="en-US" dirty="0"/>
              <a:t>This is a presentation on a prototype for a machine learning method for classifying subreddits from posts.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3"/>
        <p:cNvGrpSpPr/>
        <p:nvPr/>
      </p:nvGrpSpPr>
      <p:grpSpPr>
        <a:xfrm>
          <a:off x="0" y="0"/>
          <a:ext cx="0" cy="0"/>
          <a:chOff x="0" y="0"/>
          <a:chExt cx="0" cy="0"/>
        </a:xfrm>
      </p:grpSpPr>
      <p:sp>
        <p:nvSpPr>
          <p:cNvPr id="4714" name="Google Shape;4714;gb774fc40e9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5" name="Google Shape;4715;gb774fc40e9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Helvetica Neue"/>
              </a:rPr>
              <a:t>This is the distribution of post length by word for each subreddit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Helvetica Neue"/>
              </a:rPr>
              <a:t>This plot clearly shows that the data are heavily right skewed.</a:t>
            </a:r>
          </a:p>
          <a:p>
            <a:pPr marL="171450" lvl="0" indent="-171450" algn="l" rtl="0">
              <a:spcBef>
                <a:spcPts val="0"/>
              </a:spcBef>
              <a:spcAft>
                <a:spcPts val="0"/>
              </a:spcAft>
            </a:pPr>
            <a:r>
              <a:rPr lang="en-US" b="0" i="0" dirty="0">
                <a:solidFill>
                  <a:srgbClr val="333333"/>
                </a:solidFill>
                <a:effectLst/>
                <a:latin typeface="Helvetica Neue"/>
              </a:rPr>
              <a:t>Post lengths averaged about 89 words per post, though the median of 67 words likely better describes the typical post length due to the heavy skew in the data.</a:t>
            </a:r>
          </a:p>
          <a:p>
            <a:pPr marL="171450" lvl="0" indent="-171450" algn="l" rtl="0">
              <a:spcBef>
                <a:spcPts val="0"/>
              </a:spcBef>
              <a:spcAft>
                <a:spcPts val="0"/>
              </a:spcAft>
            </a:pPr>
            <a:r>
              <a:rPr lang="en-US" b="0" i="0" dirty="0">
                <a:solidFill>
                  <a:srgbClr val="333333"/>
                </a:solidFill>
                <a:effectLst/>
                <a:latin typeface="Helvetica Neue"/>
              </a:rPr>
              <a:t>The max post length is a whopping 1534 words. This plot has been adjusted for better visualization, so some of the outliers are not shown.</a:t>
            </a:r>
          </a:p>
          <a:p>
            <a:pPr marL="171450" lvl="0" indent="-171450" algn="l" rtl="0">
              <a:spcBef>
                <a:spcPts val="0"/>
              </a:spcBef>
              <a:spcAft>
                <a:spcPts val="0"/>
              </a:spcAft>
            </a:pPr>
            <a:r>
              <a:rPr lang="en-US" b="0" i="0" dirty="0">
                <a:solidFill>
                  <a:srgbClr val="333333"/>
                </a:solidFill>
                <a:effectLst/>
                <a:latin typeface="Helvetica Neue"/>
              </a:rPr>
              <a:t>Generally, posts from the guitar subreddit were a bit more verbose than the audiophile subreddit.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Helvetica Neue"/>
              </a:rPr>
              <a:t>We also looked at…   The most common words of each subreddit</a:t>
            </a: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929538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333333"/>
                </a:solidFill>
                <a:effectLst/>
                <a:latin typeface="Helvetica Neue"/>
              </a:rPr>
              <a:t>The most common words of each subreddit</a:t>
            </a:r>
          </a:p>
          <a:p>
            <a:pPr marL="457200" indent="-298450" algn="l"/>
            <a:r>
              <a:rPr lang="en-US" b="0" i="0" dirty="0">
                <a:solidFill>
                  <a:srgbClr val="333333"/>
                </a:solidFill>
                <a:effectLst/>
                <a:latin typeface="Helvetica Neue"/>
              </a:rPr>
              <a:t>Many commonly used words are relatively neutral (I’m, like, would, the, etc.)</a:t>
            </a:r>
          </a:p>
          <a:p>
            <a:pPr marL="457200" indent="-298450" algn="l"/>
            <a:r>
              <a:rPr lang="en-US" b="0" i="0" dirty="0">
                <a:solidFill>
                  <a:srgbClr val="333333"/>
                </a:solidFill>
                <a:effectLst/>
                <a:latin typeface="Helvetica Neue"/>
              </a:rPr>
              <a:t>However, there are also some more subreddit-specific words that arise in this analysis (guitar, speakers, sound, audio, etc.)</a:t>
            </a:r>
          </a:p>
          <a:p>
            <a:pPr marL="457200" indent="-298450" algn="l"/>
            <a:r>
              <a:rPr lang="en-US" b="0" i="0" dirty="0">
                <a:solidFill>
                  <a:srgbClr val="333333"/>
                </a:solidFill>
                <a:effectLst/>
                <a:latin typeface="Helvetica Neue"/>
              </a:rPr>
              <a:t>Another thing to notice is that some of the neutral words and specific words are shared between each subreddit because they have similar topics.</a:t>
            </a:r>
          </a:p>
          <a:p>
            <a:pPr marL="457200" indent="-298450" algn="l"/>
            <a:r>
              <a:rPr lang="en-US" b="0" i="0" dirty="0">
                <a:solidFill>
                  <a:srgbClr val="333333"/>
                </a:solidFill>
                <a:effectLst/>
                <a:latin typeface="Helvetica Neue"/>
              </a:rPr>
              <a:t>This is a good finding because a critical aim of this prototype model is to be able to differentiate between two subreddits even though they are related in topic like this.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Helvetica Neue"/>
              </a:rPr>
              <a:t>From these trends, decisions were made about how to process the data in the next step…   </a:t>
            </a:r>
            <a:r>
              <a:rPr lang="en-US" dirty="0"/>
              <a:t>Natural Language Processing (or NLP)</a:t>
            </a:r>
          </a:p>
        </p:txBody>
      </p:sp>
    </p:spTree>
    <p:extLst>
      <p:ext uri="{BB962C8B-B14F-4D97-AF65-F5344CB8AC3E}">
        <p14:creationId xmlns:p14="http://schemas.microsoft.com/office/powerpoint/2010/main" val="1273741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Natural Language Processing (or NLP)</a:t>
            </a:r>
            <a:endParaRPr dirty="0"/>
          </a:p>
        </p:txBody>
      </p:sp>
    </p:spTree>
    <p:extLst>
      <p:ext uri="{BB962C8B-B14F-4D97-AF65-F5344CB8AC3E}">
        <p14:creationId xmlns:p14="http://schemas.microsoft.com/office/powerpoint/2010/main" val="3633095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b774fc40e9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b774fc40e9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r>
              <a:rPr lang="en-US" b="0" i="0" dirty="0">
                <a:solidFill>
                  <a:srgbClr val="333333"/>
                </a:solidFill>
                <a:effectLst/>
                <a:latin typeface="Helvetica Neue"/>
              </a:rPr>
              <a:t>The purpose of NLP is to translate our language to a format that makes it more easy for computers to understand.</a:t>
            </a:r>
          </a:p>
          <a:p>
            <a:r>
              <a:rPr lang="en-US" b="0" i="0" dirty="0">
                <a:solidFill>
                  <a:srgbClr val="333333"/>
                </a:solidFill>
                <a:effectLst/>
                <a:latin typeface="Helvetica Neue"/>
              </a:rPr>
              <a:t>First, we removed stopwords. Stopwords are a set of commonly used words, so they are removed because they do not add any additional information to the model.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Helvetica Neue"/>
              </a:rPr>
              <a:t>The text was stemmed and lemmatized separately.</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Helvetica Neue"/>
              </a:rPr>
              <a:t>Stemming and lemmatizing both perform similar tasks, essentially shortening words to the base of the word as a way of sort of grouping similar words together (for example turning jumping and jumped all into jump).</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Helvetica Neue"/>
              </a:rPr>
              <a:t>Ultimately only the stemmed text was used in the model because there was negligible performance difference between the two methods and stemming is more computationally efficient. So when this model is adapted to generalize to the entire website, this efficiency will be beneficial.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Helvetica Neue"/>
              </a:rPr>
              <a:t>And finally, words, bigrams (pairs of words), and trigrams (sets of 3 words) that were shared between the top 50 most common words of each dataset were removed. This step helps the models differentiate the two datasets further.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Helvetica Neue"/>
              </a:rPr>
              <a:t>After processing the data, we then began… Modeling</a:t>
            </a:r>
          </a:p>
        </p:txBody>
      </p:sp>
    </p:spTree>
    <p:extLst>
      <p:ext uri="{BB962C8B-B14F-4D97-AF65-F5344CB8AC3E}">
        <p14:creationId xmlns:p14="http://schemas.microsoft.com/office/powerpoint/2010/main" val="130274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Modeling</a:t>
            </a:r>
            <a:endParaRPr dirty="0"/>
          </a:p>
        </p:txBody>
      </p:sp>
    </p:spTree>
    <p:extLst>
      <p:ext uri="{BB962C8B-B14F-4D97-AF65-F5344CB8AC3E}">
        <p14:creationId xmlns:p14="http://schemas.microsoft.com/office/powerpoint/2010/main" val="3517700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p:cNvGrpSpPr/>
        <p:nvPr/>
      </p:nvGrpSpPr>
      <p:grpSpPr>
        <a:xfrm>
          <a:off x="0" y="0"/>
          <a:ext cx="0" cy="0"/>
          <a:chOff x="0" y="0"/>
          <a:chExt cx="0" cy="0"/>
        </a:xfrm>
      </p:grpSpPr>
      <p:sp>
        <p:nvSpPr>
          <p:cNvPr id="2985" name="Google Shape;2985;gb774fc40e9_0_1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6" name="Google Shape;2986;gb774fc40e9_0_1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 bag-of-words approach was taken for this classification problem. This essentially means that the order of the words was not important to the model.</a:t>
            </a:r>
          </a:p>
          <a:p>
            <a:pPr marL="171450" lvl="0" indent="-171450" algn="l" rtl="0">
              <a:spcBef>
                <a:spcPts val="0"/>
              </a:spcBef>
              <a:spcAft>
                <a:spcPts val="0"/>
              </a:spcAft>
            </a:pPr>
            <a:r>
              <a:rPr lang="en-US" dirty="0"/>
              <a:t>Seven different models were tested</a:t>
            </a:r>
          </a:p>
          <a:p>
            <a:pPr algn="l">
              <a:buFont typeface="Arial" panose="020B0604020202020204" pitchFamily="34" charset="0"/>
              <a:buChar char="•"/>
            </a:pPr>
            <a:r>
              <a:rPr lang="en-US" b="0" i="0" dirty="0">
                <a:solidFill>
                  <a:srgbClr val="333333"/>
                </a:solidFill>
                <a:effectLst/>
                <a:latin typeface="Helvetica Neue"/>
              </a:rPr>
              <a:t>Multinomial Naive Bayes</a:t>
            </a:r>
          </a:p>
          <a:p>
            <a:pPr algn="l">
              <a:buFont typeface="Arial" panose="020B0604020202020204" pitchFamily="34" charset="0"/>
              <a:buChar char="•"/>
            </a:pPr>
            <a:r>
              <a:rPr lang="en-US" b="0" i="0" dirty="0">
                <a:solidFill>
                  <a:srgbClr val="333333"/>
                </a:solidFill>
                <a:effectLst/>
                <a:latin typeface="Helvetica Neue"/>
              </a:rPr>
              <a:t>Logistic Regression</a:t>
            </a:r>
          </a:p>
          <a:p>
            <a:pPr algn="l">
              <a:buFont typeface="Arial" panose="020B0604020202020204" pitchFamily="34" charset="0"/>
              <a:buChar char="•"/>
            </a:pPr>
            <a:r>
              <a:rPr lang="en-US" b="0" i="0" dirty="0">
                <a:solidFill>
                  <a:srgbClr val="333333"/>
                </a:solidFill>
                <a:effectLst/>
                <a:latin typeface="Helvetica Neue"/>
              </a:rPr>
              <a:t>Random Forest</a:t>
            </a:r>
          </a:p>
          <a:p>
            <a:pPr algn="l">
              <a:buFont typeface="Arial" panose="020B0604020202020204" pitchFamily="34" charset="0"/>
              <a:buChar char="•"/>
            </a:pPr>
            <a:r>
              <a:rPr lang="en-US" b="0" i="0" dirty="0">
                <a:solidFill>
                  <a:srgbClr val="333333"/>
                </a:solidFill>
                <a:effectLst/>
                <a:latin typeface="Helvetica Neue"/>
              </a:rPr>
              <a:t>Extra Trees</a:t>
            </a:r>
          </a:p>
          <a:p>
            <a:pPr algn="l">
              <a:buFont typeface="Arial" panose="020B0604020202020204" pitchFamily="34" charset="0"/>
              <a:buChar char="•"/>
            </a:pPr>
            <a:r>
              <a:rPr lang="en-US" b="0" i="0" dirty="0">
                <a:solidFill>
                  <a:srgbClr val="333333"/>
                </a:solidFill>
                <a:effectLst/>
                <a:latin typeface="Helvetica Neue"/>
              </a:rPr>
              <a:t>Gradient Boosting</a:t>
            </a:r>
          </a:p>
          <a:p>
            <a:pPr algn="l">
              <a:buFont typeface="Arial" panose="020B0604020202020204" pitchFamily="34" charset="0"/>
              <a:buChar char="•"/>
            </a:pPr>
            <a:r>
              <a:rPr lang="en-US" b="0" i="0" dirty="0" err="1">
                <a:solidFill>
                  <a:srgbClr val="333333"/>
                </a:solidFill>
                <a:effectLst/>
                <a:latin typeface="Helvetica Neue"/>
              </a:rPr>
              <a:t>XGBoost</a:t>
            </a:r>
            <a:endParaRPr lang="en-US" b="0" i="0" dirty="0">
              <a:solidFill>
                <a:srgbClr val="333333"/>
              </a:solidFill>
              <a:effectLst/>
              <a:latin typeface="Helvetica Neue"/>
            </a:endParaRPr>
          </a:p>
          <a:p>
            <a:pPr algn="l">
              <a:buFont typeface="Arial" panose="020B0604020202020204" pitchFamily="34" charset="0"/>
              <a:buChar char="•"/>
            </a:pPr>
            <a:r>
              <a:rPr lang="en-US" b="0" i="0" dirty="0">
                <a:solidFill>
                  <a:srgbClr val="333333"/>
                </a:solidFill>
                <a:effectLst/>
                <a:latin typeface="Helvetica Neue"/>
              </a:rPr>
              <a:t>Support Vector Machine (SVM)</a:t>
            </a:r>
          </a:p>
          <a:p>
            <a:pPr marL="171450" lvl="0" indent="-171450" algn="l" rtl="0">
              <a:spcBef>
                <a:spcPts val="0"/>
              </a:spcBef>
              <a:spcAft>
                <a:spcPts val="0"/>
              </a:spcAft>
            </a:pPr>
            <a:r>
              <a:rPr lang="en-US" dirty="0"/>
              <a:t>So many models were tested because they each have different benefits and drawbacks.</a:t>
            </a:r>
          </a:p>
          <a:p>
            <a:pPr marL="171450" lvl="0" indent="-171450" algn="l" rtl="0">
              <a:spcBef>
                <a:spcPts val="0"/>
              </a:spcBef>
              <a:spcAft>
                <a:spcPts val="0"/>
              </a:spcAft>
            </a:pPr>
            <a:r>
              <a:rPr lang="en-US" dirty="0"/>
              <a:t>Of the seven models…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p:cNvGrpSpPr/>
        <p:nvPr/>
      </p:nvGrpSpPr>
      <p:grpSpPr>
        <a:xfrm>
          <a:off x="0" y="0"/>
          <a:ext cx="0" cy="0"/>
          <a:chOff x="0" y="0"/>
          <a:chExt cx="0" cy="0"/>
        </a:xfrm>
      </p:grpSpPr>
      <p:sp>
        <p:nvSpPr>
          <p:cNvPr id="2985" name="Google Shape;2985;gb774fc40e9_0_1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6" name="Google Shape;2986;gb774fc40e9_0_1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Of the seven models…</a:t>
            </a:r>
          </a:p>
          <a:p>
            <a:pPr marL="171450" lvl="0" indent="-171450" algn="l" rtl="0">
              <a:spcBef>
                <a:spcPts val="0"/>
              </a:spcBef>
              <a:spcAft>
                <a:spcPts val="0"/>
              </a:spcAft>
            </a:pPr>
            <a:r>
              <a:rPr lang="en-US" dirty="0"/>
              <a:t>Multinomial Naïve Bayes, Logistic Regression, and SVM performed the best</a:t>
            </a:r>
          </a:p>
          <a:p>
            <a:pPr marL="171450" lvl="0" indent="-171450" algn="l" rtl="0">
              <a:spcBef>
                <a:spcPts val="0"/>
              </a:spcBef>
              <a:spcAft>
                <a:spcPts val="0"/>
              </a:spcAft>
            </a:pPr>
            <a:r>
              <a:rPr lang="en-US" dirty="0"/>
              <a:t>***All were 96% accurate or better</a:t>
            </a:r>
          </a:p>
          <a:p>
            <a:pPr marL="171450" lvl="0" indent="-171450" algn="l" rtl="0">
              <a:spcBef>
                <a:spcPts val="0"/>
              </a:spcBef>
              <a:spcAft>
                <a:spcPts val="0"/>
              </a:spcAft>
            </a:pPr>
            <a:r>
              <a:rPr lang="en-US" dirty="0"/>
              <a:t>However, these three models had quite different performances when it came to the other important success metrics. Namely, precision and recall.</a:t>
            </a:r>
          </a:p>
          <a:p>
            <a:pPr marL="628650" lvl="1" indent="-171450" algn="l" rtl="0">
              <a:spcBef>
                <a:spcPts val="0"/>
              </a:spcBef>
              <a:spcAft>
                <a:spcPts val="0"/>
              </a:spcAft>
            </a:pPr>
            <a:r>
              <a:rPr lang="en-US" dirty="0"/>
              <a:t>Precision essentially measures how accurate the model’s positive predictions are (in our case the guitar subreddit)</a:t>
            </a:r>
          </a:p>
          <a:p>
            <a:pPr marL="628650" lvl="1" indent="-171450" algn="l" rtl="0">
              <a:spcBef>
                <a:spcPts val="0"/>
              </a:spcBef>
              <a:spcAft>
                <a:spcPts val="0"/>
              </a:spcAft>
            </a:pPr>
            <a:r>
              <a:rPr lang="en-US" dirty="0"/>
              <a:t>Recall essentially measures how sensitive the model is to this positive category</a:t>
            </a:r>
          </a:p>
          <a:p>
            <a:pPr marL="628650" lvl="1" indent="-171450" algn="l" rtl="0">
              <a:spcBef>
                <a:spcPts val="0"/>
              </a:spcBef>
              <a:spcAft>
                <a:spcPts val="0"/>
              </a:spcAft>
            </a:pPr>
            <a:r>
              <a:rPr lang="en-US" dirty="0"/>
              <a:t>***SVM had the highest precision and Naïve Bayes had the highest Recall</a:t>
            </a:r>
          </a:p>
          <a:p>
            <a:pPr marL="171450" lvl="0" indent="-171450" algn="l" rtl="0">
              <a:spcBef>
                <a:spcPts val="0"/>
              </a:spcBef>
              <a:spcAft>
                <a:spcPts val="0"/>
              </a:spcAft>
            </a:pPr>
            <a:r>
              <a:rPr lang="en-US" dirty="0"/>
              <a:t>Because these models all performed well, but had different strengths…</a:t>
            </a:r>
          </a:p>
        </p:txBody>
      </p:sp>
    </p:spTree>
    <p:extLst>
      <p:ext uri="{BB962C8B-B14F-4D97-AF65-F5344CB8AC3E}">
        <p14:creationId xmlns:p14="http://schemas.microsoft.com/office/powerpoint/2010/main" val="4289956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“ensembled” (or combined) them together.</a:t>
            </a:r>
          </a:p>
          <a:p>
            <a:r>
              <a:rPr lang="en-US" dirty="0"/>
              <a:t>This combination attempts to distill out the best qualities of each model to create a better overall performance as well as a more balanced model.</a:t>
            </a:r>
          </a:p>
          <a:p>
            <a:r>
              <a:rPr lang="en-US" dirty="0"/>
              <a:t>***This ensembled model improved the accuracy to 96.6% with a more balanced high precision and recall</a:t>
            </a:r>
          </a:p>
        </p:txBody>
      </p:sp>
    </p:spTree>
    <p:extLst>
      <p:ext uri="{BB962C8B-B14F-4D97-AF65-F5344CB8AC3E}">
        <p14:creationId xmlns:p14="http://schemas.microsoft.com/office/powerpoint/2010/main" val="4138444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600"/>
              </a:spcBef>
              <a:spcAft>
                <a:spcPts val="600"/>
              </a:spcAft>
            </a:pPr>
            <a:r>
              <a:rPr lang="en-US" sz="1600" dirty="0"/>
              <a:t>So let’s recap</a:t>
            </a:r>
          </a:p>
          <a:p>
            <a:pPr>
              <a:spcBef>
                <a:spcPts val="600"/>
              </a:spcBef>
              <a:spcAft>
                <a:spcPts val="600"/>
              </a:spcAft>
            </a:pPr>
            <a:r>
              <a:rPr lang="en-US" sz="1600" dirty="0"/>
              <a:t>We used NLP techniques to process the text data we collected from the two subreddits</a:t>
            </a:r>
          </a:p>
          <a:p>
            <a:pPr lvl="1">
              <a:spcAft>
                <a:spcPts val="600"/>
              </a:spcAft>
            </a:pPr>
            <a:r>
              <a:rPr lang="en-US" dirty="0"/>
              <a:t>Stop words were removed</a:t>
            </a:r>
          </a:p>
          <a:p>
            <a:pPr lvl="1">
              <a:spcAft>
                <a:spcPts val="600"/>
              </a:spcAft>
            </a:pPr>
            <a:r>
              <a:rPr lang="en-US" dirty="0"/>
              <a:t>Text was stemmed (reduced to base form).</a:t>
            </a:r>
          </a:p>
          <a:p>
            <a:pPr lvl="1">
              <a:spcAft>
                <a:spcPts val="600"/>
              </a:spcAft>
            </a:pPr>
            <a:r>
              <a:rPr lang="en-US" dirty="0"/>
              <a:t>The shared most common words were removed</a:t>
            </a:r>
          </a:p>
          <a:p>
            <a:pPr>
              <a:spcBef>
                <a:spcPts val="600"/>
              </a:spcBef>
              <a:spcAft>
                <a:spcPts val="600"/>
              </a:spcAft>
            </a:pPr>
            <a:r>
              <a:rPr lang="en-US" sz="1600" dirty="0"/>
              <a:t>Seven separate models were tested. The best 3 (Multinomial Naïve Bayes, Logistic Regression, SVM) were combined into a final ensembled model.</a:t>
            </a:r>
          </a:p>
          <a:p>
            <a:pPr>
              <a:spcBef>
                <a:spcPts val="600"/>
              </a:spcBef>
              <a:spcAft>
                <a:spcPts val="600"/>
              </a:spcAft>
            </a:pPr>
            <a:r>
              <a:rPr lang="en-US" sz="1600" dirty="0"/>
              <a:t>Ensembled Model</a:t>
            </a:r>
          </a:p>
          <a:p>
            <a:pPr lvl="1">
              <a:spcAft>
                <a:spcPts val="600"/>
              </a:spcAft>
            </a:pPr>
            <a:r>
              <a:rPr lang="en-US" dirty="0"/>
              <a:t>Accuracy: 96.6% (&gt;95% Success Metric)</a:t>
            </a:r>
          </a:p>
          <a:p>
            <a:pPr lvl="1">
              <a:spcAft>
                <a:spcPts val="600"/>
              </a:spcAft>
            </a:pPr>
            <a:r>
              <a:rPr lang="en-US" dirty="0"/>
              <a:t>Precision: 96.5% (&gt;90% Success Metric)</a:t>
            </a:r>
          </a:p>
          <a:p>
            <a:pPr lvl="1">
              <a:spcAft>
                <a:spcPts val="600"/>
              </a:spcAft>
            </a:pPr>
            <a:r>
              <a:rPr lang="en-US" dirty="0"/>
              <a:t>Recall: 96.7% (&gt;90% Success Metric)</a:t>
            </a:r>
          </a:p>
          <a:p>
            <a:endParaRPr lang="en-US" dirty="0"/>
          </a:p>
        </p:txBody>
      </p:sp>
    </p:spTree>
    <p:extLst>
      <p:ext uri="{BB962C8B-B14F-4D97-AF65-F5344CB8AC3E}">
        <p14:creationId xmlns:p14="http://schemas.microsoft.com/office/powerpoint/2010/main" val="2168060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342900">
              <a:spcBef>
                <a:spcPts val="600"/>
              </a:spcBef>
              <a:spcAft>
                <a:spcPts val="600"/>
              </a:spcAft>
              <a:buSzPts val="1800"/>
              <a:buFont typeface="Chau Philomene One"/>
            </a:pPr>
            <a:r>
              <a:rPr lang="en-US" sz="1600" dirty="0"/>
              <a:t>Based on these conclusions, we recommend that Reddit should allocate financial resources to further develop this technology for the entire site.</a:t>
            </a:r>
          </a:p>
          <a:p>
            <a:pPr indent="-342900">
              <a:spcBef>
                <a:spcPts val="600"/>
              </a:spcBef>
              <a:spcAft>
                <a:spcPts val="600"/>
              </a:spcAft>
              <a:buSzPts val="1800"/>
              <a:buFont typeface="Chau Philomene One"/>
            </a:pPr>
            <a:r>
              <a:rPr lang="en-US" sz="1600" dirty="0"/>
              <a:t>Next Steps:</a:t>
            </a:r>
          </a:p>
          <a:p>
            <a:pPr lvl="1" indent="-342900">
              <a:spcBef>
                <a:spcPts val="600"/>
              </a:spcBef>
              <a:spcAft>
                <a:spcPts val="600"/>
              </a:spcAft>
              <a:buSzPts val="1800"/>
              <a:buFont typeface="Chau Philomene One"/>
            </a:pPr>
            <a:r>
              <a:rPr lang="en-US" sz="1600" dirty="0"/>
              <a:t>Introduce sentiment analysis</a:t>
            </a:r>
          </a:p>
          <a:p>
            <a:pPr lvl="1" indent="-342900">
              <a:spcBef>
                <a:spcPts val="600"/>
              </a:spcBef>
              <a:spcAft>
                <a:spcPts val="600"/>
              </a:spcAft>
              <a:buSzPts val="1800"/>
              <a:buFont typeface="Chau Philomene One"/>
            </a:pPr>
            <a:r>
              <a:rPr lang="en-US" sz="1600" dirty="0"/>
              <a:t>Introduce additional data to the model, including title of post, comments, author, upvotes, etc.</a:t>
            </a:r>
          </a:p>
          <a:p>
            <a:pPr lvl="1" indent="-342900">
              <a:spcBef>
                <a:spcPts val="600"/>
              </a:spcBef>
              <a:spcAft>
                <a:spcPts val="600"/>
              </a:spcAft>
              <a:buSzPts val="1800"/>
              <a:buFont typeface="Chau Philomene One"/>
            </a:pPr>
            <a:r>
              <a:rPr lang="en-US" sz="1600" dirty="0"/>
              <a:t>Test other NLP methods (other than bag-of-words)</a:t>
            </a:r>
          </a:p>
          <a:p>
            <a:pPr marL="1073150" lvl="2" indent="0" algn="l">
              <a:buFont typeface="+mj-lt"/>
              <a:buNone/>
            </a:pPr>
            <a:r>
              <a:rPr lang="en-US" sz="2800" b="0" i="0" dirty="0">
                <a:solidFill>
                  <a:srgbClr val="D1D5DB"/>
                </a:solidFill>
                <a:effectLst/>
                <a:latin typeface="Söhne"/>
              </a:rPr>
              <a:t>DON’T SAY THESE:</a:t>
            </a:r>
          </a:p>
          <a:p>
            <a:pPr lvl="2" algn="l">
              <a:buFont typeface="+mj-lt"/>
              <a:buAutoNum type="arabicPeriod"/>
            </a:pPr>
            <a:r>
              <a:rPr lang="en-US" sz="2800" b="0" i="0" dirty="0">
                <a:solidFill>
                  <a:srgbClr val="D1D5DB"/>
                </a:solidFill>
                <a:effectLst/>
                <a:latin typeface="Söhne"/>
              </a:rPr>
              <a:t>Word embeddings: Word embeddings represent words as vectors in a high-dimensional space, where words with similar meanings are closer together. This method captures semantic relationships between words and can be used in a variety of NLP tasks.</a:t>
            </a:r>
          </a:p>
          <a:p>
            <a:pPr lvl="2" algn="l">
              <a:buFont typeface="+mj-lt"/>
              <a:buAutoNum type="arabicPeriod"/>
            </a:pPr>
            <a:r>
              <a:rPr lang="en-US" sz="2800" b="0" i="0" dirty="0">
                <a:solidFill>
                  <a:srgbClr val="D1D5DB"/>
                </a:solidFill>
                <a:effectLst/>
                <a:latin typeface="Söhne"/>
              </a:rPr>
              <a:t>Sequence models: Sequence models, such as recurrent neural networks (RNNs) and long short-term memory (LSTM) networks, are designed to handle sequential data, such as text. These models can capture the order of words in a sentence and learn to predict the next word in a sequence.</a:t>
            </a:r>
          </a:p>
          <a:p>
            <a:pPr lvl="2" algn="l">
              <a:buFont typeface="+mj-lt"/>
              <a:buAutoNum type="arabicPeriod"/>
            </a:pPr>
            <a:r>
              <a:rPr lang="en-US" sz="2800" b="0" i="0" dirty="0">
                <a:solidFill>
                  <a:srgbClr val="D1D5DB"/>
                </a:solidFill>
                <a:effectLst/>
                <a:latin typeface="Söhne"/>
              </a:rPr>
              <a:t>Transformer models: Transformer models, such as BERT and GPT-3, use attention mechanisms to process entire sequences of words at once, allowing them to capture the context and meaning of words in a sentence or document. These models have achieved state-of-the-art performance on many NLP tasks.</a:t>
            </a:r>
          </a:p>
          <a:p>
            <a:pPr lvl="2" algn="l">
              <a:buFont typeface="+mj-lt"/>
              <a:buAutoNum type="arabicPeriod"/>
            </a:pPr>
            <a:r>
              <a:rPr lang="en-US" sz="2800" b="0" i="0" dirty="0">
                <a:solidFill>
                  <a:srgbClr val="D1D5DB"/>
                </a:solidFill>
                <a:effectLst/>
                <a:latin typeface="Söhne"/>
              </a:rPr>
              <a:t>Syntax-based methods: Syntax-based methods use grammatical structure and relationships between words to analyze text. For example, dependency parsing can be used to identify the subject and object of a sentence and how they relate to each other.</a:t>
            </a:r>
            <a:endParaRPr lang="en-US" sz="1600" dirty="0"/>
          </a:p>
          <a:p>
            <a:endParaRPr lang="en-US" dirty="0"/>
          </a:p>
        </p:txBody>
      </p:sp>
    </p:spTree>
    <p:extLst>
      <p:ext uri="{BB962C8B-B14F-4D97-AF65-F5344CB8AC3E}">
        <p14:creationId xmlns:p14="http://schemas.microsoft.com/office/powerpoint/2010/main" val="173375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3"/>
        <p:cNvGrpSpPr/>
        <p:nvPr/>
      </p:nvGrpSpPr>
      <p:grpSpPr>
        <a:xfrm>
          <a:off x="0" y="0"/>
          <a:ext cx="0" cy="0"/>
          <a:chOff x="0" y="0"/>
          <a:chExt cx="0" cy="0"/>
        </a:xfrm>
      </p:grpSpPr>
      <p:sp>
        <p:nvSpPr>
          <p:cNvPr id="4414" name="Google Shape;4414;gb774fc40e9_0_1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5" name="Google Shape;4415;gb774fc40e9_0_1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My name is Chris Landschoot</a:t>
            </a:r>
          </a:p>
          <a:p>
            <a:pPr marL="171450" lvl="0" indent="-171450" algn="l" rtl="0">
              <a:spcBef>
                <a:spcPts val="0"/>
              </a:spcBef>
              <a:spcAft>
                <a:spcPts val="0"/>
              </a:spcAft>
            </a:pPr>
            <a:r>
              <a:rPr lang="en-US" dirty="0"/>
              <a:t>I am a data scientist leading a team that was hired by Reddit to solve this challenge.</a:t>
            </a:r>
            <a:endParaRPr dirty="0"/>
          </a:p>
        </p:txBody>
      </p:sp>
    </p:spTree>
    <p:extLst>
      <p:ext uri="{BB962C8B-B14F-4D97-AF65-F5344CB8AC3E}">
        <p14:creationId xmlns:p14="http://schemas.microsoft.com/office/powerpoint/2010/main" val="758106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your time.</a:t>
            </a:r>
          </a:p>
          <a:p>
            <a:r>
              <a:rPr lang="en-US" dirty="0"/>
              <a:t>Are there any questions?</a:t>
            </a:r>
          </a:p>
        </p:txBody>
      </p:sp>
    </p:spTree>
    <p:extLst>
      <p:ext uri="{BB962C8B-B14F-4D97-AF65-F5344CB8AC3E}">
        <p14:creationId xmlns:p14="http://schemas.microsoft.com/office/powerpoint/2010/main" val="28072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600"/>
              </a:spcBef>
              <a:spcAft>
                <a:spcPts val="600"/>
              </a:spcAft>
            </a:pPr>
            <a:r>
              <a:rPr lang="en-US" sz="1100" dirty="0"/>
              <a:t>The internet has been flooded with data and it is becoming increasingly hard to determine the validity of content.</a:t>
            </a:r>
          </a:p>
          <a:p>
            <a:pPr>
              <a:spcBef>
                <a:spcPts val="600"/>
              </a:spcBef>
              <a:spcAft>
                <a:spcPts val="600"/>
              </a:spcAft>
            </a:pPr>
            <a:r>
              <a:rPr lang="en-US" sz="1100" dirty="0"/>
              <a:t>Additionally, this data provides opportunities to glean information about whoever creates it.</a:t>
            </a:r>
          </a:p>
          <a:p>
            <a:pPr>
              <a:spcBef>
                <a:spcPts val="600"/>
              </a:spcBef>
              <a:spcAft>
                <a:spcPts val="600"/>
              </a:spcAft>
            </a:pPr>
            <a:r>
              <a:rPr lang="en-US" sz="1100" dirty="0"/>
              <a:t>As Reddit has continued to increase in size, the amount of data they collect has increased as well.</a:t>
            </a:r>
          </a:p>
          <a:p>
            <a:pPr>
              <a:spcBef>
                <a:spcPts val="600"/>
              </a:spcBef>
              <a:spcAft>
                <a:spcPts val="600"/>
              </a:spcAft>
            </a:pPr>
            <a:r>
              <a:rPr lang="en-US" sz="1100" dirty="0"/>
              <a:t>Reddit is interested in finding new ways to analyze the data on their site in order to better inform their moderation policies, target marketing, and analyze general trends of their users.</a:t>
            </a:r>
          </a:p>
        </p:txBody>
      </p:sp>
    </p:spTree>
    <p:extLst>
      <p:ext uri="{BB962C8B-B14F-4D97-AF65-F5344CB8AC3E}">
        <p14:creationId xmlns:p14="http://schemas.microsoft.com/office/powerpoint/2010/main" val="3579972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600"/>
              </a:spcBef>
              <a:spcAft>
                <a:spcPts val="600"/>
              </a:spcAft>
            </a:pPr>
            <a:r>
              <a:rPr lang="en-US" sz="1600" dirty="0"/>
              <a:t>Reddit is seeking to create a machine learning model that can accurately classify which subreddit a post originates from solely based on its text.</a:t>
            </a:r>
          </a:p>
          <a:p>
            <a:pPr>
              <a:spcBef>
                <a:spcPts val="600"/>
              </a:spcBef>
              <a:spcAft>
                <a:spcPts val="600"/>
              </a:spcAft>
            </a:pPr>
            <a:r>
              <a:rPr lang="en-US" sz="1600" dirty="0"/>
              <a:t>To achieve this, Reddit has hired my team of data scientists to create a proof-of-concept model that will be trained on 2 subreddits.</a:t>
            </a:r>
            <a:endParaRPr lang="en-US" dirty="0"/>
          </a:p>
          <a:p>
            <a:pPr>
              <a:spcBef>
                <a:spcPts val="600"/>
              </a:spcBef>
              <a:spcAft>
                <a:spcPts val="600"/>
              </a:spcAft>
            </a:pPr>
            <a:r>
              <a:rPr lang="en-US" sz="1600" dirty="0"/>
              <a:t>Success will be measured by achieving:</a:t>
            </a:r>
          </a:p>
          <a:p>
            <a:pPr lvl="1">
              <a:spcAft>
                <a:spcPts val="600"/>
              </a:spcAft>
            </a:pPr>
            <a:r>
              <a:rPr lang="en-US" dirty="0"/>
              <a:t>An Accuracy of classification &gt; 95%</a:t>
            </a:r>
          </a:p>
          <a:p>
            <a:pPr lvl="1">
              <a:spcAft>
                <a:spcPts val="600"/>
              </a:spcAft>
            </a:pPr>
            <a:r>
              <a:rPr lang="en-US" dirty="0"/>
              <a:t>And Precision and Recall metrics &gt; 90%</a:t>
            </a:r>
          </a:p>
          <a:p>
            <a:pPr>
              <a:spcAft>
                <a:spcPts val="600"/>
              </a:spcAft>
            </a:pPr>
            <a:r>
              <a:rPr lang="en-US" sz="1600" dirty="0"/>
              <a:t>If successful, financial resources will be allocated to developing this technology to be generalized to the entire site.</a:t>
            </a:r>
          </a:p>
          <a:p>
            <a:pPr>
              <a:spcAft>
                <a:spcPts val="600"/>
              </a:spcAft>
            </a:pPr>
            <a:r>
              <a:rPr lang="en-US" sz="1600" dirty="0"/>
              <a:t>So now I am going to take you through how we created this model and how it performs…</a:t>
            </a:r>
          </a:p>
        </p:txBody>
      </p:sp>
    </p:spTree>
    <p:extLst>
      <p:ext uri="{BB962C8B-B14F-4D97-AF65-F5344CB8AC3E}">
        <p14:creationId xmlns:p14="http://schemas.microsoft.com/office/powerpoint/2010/main" val="255854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aa346aee37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aa346aee3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The process is broken down into 4 steps</a:t>
            </a:r>
          </a:p>
          <a:p>
            <a:pPr marL="685800" lvl="1" indent="-228600" algn="l" rtl="0">
              <a:spcBef>
                <a:spcPts val="0"/>
              </a:spcBef>
              <a:spcAft>
                <a:spcPts val="0"/>
              </a:spcAft>
              <a:buFont typeface="+mj-lt"/>
              <a:buAutoNum type="arabicPeriod"/>
            </a:pPr>
            <a:r>
              <a:rPr lang="en-US" dirty="0"/>
              <a:t>First, Data collection is where we collect posts from 2 subreddits</a:t>
            </a:r>
          </a:p>
          <a:p>
            <a:pPr marL="685800" lvl="1" indent="-228600" algn="l" rtl="0">
              <a:spcBef>
                <a:spcPts val="0"/>
              </a:spcBef>
              <a:spcAft>
                <a:spcPts val="0"/>
              </a:spcAft>
              <a:buFont typeface="+mj-lt"/>
              <a:buAutoNum type="arabicPeriod"/>
            </a:pPr>
            <a:r>
              <a:rPr lang="en-US" dirty="0"/>
              <a:t>Second, Exploratory data analysis is where we process the data and review its trends</a:t>
            </a:r>
          </a:p>
          <a:p>
            <a:pPr marL="685800" lvl="1" indent="-228600" algn="l" rtl="0">
              <a:spcBef>
                <a:spcPts val="0"/>
              </a:spcBef>
              <a:spcAft>
                <a:spcPts val="0"/>
              </a:spcAft>
              <a:buFont typeface="+mj-lt"/>
              <a:buAutoNum type="arabicPeriod"/>
            </a:pPr>
            <a:r>
              <a:rPr lang="en-US" dirty="0"/>
              <a:t>Third, Preprocessing is where we use specialized natural language processing (or NLP) techniques to help the model understand the data better</a:t>
            </a:r>
          </a:p>
          <a:p>
            <a:pPr marL="685800" lvl="1" indent="-228600" algn="l" rtl="0">
              <a:spcBef>
                <a:spcPts val="0"/>
              </a:spcBef>
              <a:spcAft>
                <a:spcPts val="0"/>
              </a:spcAft>
              <a:buFont typeface="+mj-lt"/>
              <a:buAutoNum type="arabicPeriod"/>
            </a:pPr>
            <a:r>
              <a:rPr lang="en-US" dirty="0"/>
              <a:t>And Fourth, Modeling, is where we test various models and parameters to optimize for best performance.</a:t>
            </a:r>
          </a:p>
          <a:p>
            <a:pPr marL="228600" lvl="0" indent="-228600" algn="l" rtl="0">
              <a:spcBef>
                <a:spcPts val="0"/>
              </a:spcBef>
              <a:spcAft>
                <a:spcPts val="0"/>
              </a:spcAft>
            </a:pPr>
            <a:r>
              <a:rPr lang="en-US" dirty="0"/>
              <a:t>Let’s start with… Data Collection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Data Collection</a:t>
            </a:r>
            <a:endParaRPr dirty="0"/>
          </a:p>
        </p:txBody>
      </p:sp>
    </p:spTree>
    <p:extLst>
      <p:ext uri="{BB962C8B-B14F-4D97-AF65-F5344CB8AC3E}">
        <p14:creationId xmlns:p14="http://schemas.microsoft.com/office/powerpoint/2010/main" val="1835007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gb774fc40e9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6" name="Google Shape;3216;gb774fc40e9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 collected data from 2 subreddits with similar topics. This was to make sure that the model would work, even if language used in different subreddits was similar.</a:t>
            </a:r>
          </a:p>
          <a:p>
            <a:pPr marL="171450" lvl="0" indent="-171450" algn="l" rtl="0">
              <a:spcBef>
                <a:spcPts val="0"/>
              </a:spcBef>
              <a:spcAft>
                <a:spcPts val="0"/>
              </a:spcAft>
            </a:pPr>
            <a:r>
              <a:rPr lang="en-US" dirty="0"/>
              <a:t>We selected the audiophile and guitar subreddits, because our team has a passion for sound and music.</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gb774fc40e9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6" name="Google Shape;3216;gb774fc40e9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33333"/>
                </a:solidFill>
                <a:effectLst/>
                <a:latin typeface="Helvetica Neue"/>
              </a:rPr>
              <a:t>4000 posts from each of these subreddits were collected.</a:t>
            </a:r>
          </a:p>
          <a:p>
            <a:pPr algn="l"/>
            <a:r>
              <a:rPr lang="en-US" b="0" i="0" dirty="0">
                <a:solidFill>
                  <a:srgbClr val="333333"/>
                </a:solidFill>
                <a:effectLst/>
                <a:latin typeface="Helvetica Neue"/>
              </a:rPr>
              <a:t>All posts contain only text (not the title, comments, author, or anything else). This was to ensure the model would work without any other context clues.</a:t>
            </a:r>
          </a:p>
          <a:p>
            <a:pPr algn="l"/>
            <a:r>
              <a:rPr lang="en-US" b="0" i="0" dirty="0">
                <a:solidFill>
                  <a:srgbClr val="333333"/>
                </a:solidFill>
                <a:effectLst/>
                <a:latin typeface="Helvetica Neue"/>
              </a:rPr>
              <a:t>All posts are unique so that the model wasn’t trained on duplicated data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Helvetica Neue"/>
              </a:rPr>
              <a:t>Once the data was collected…   It was cleaned and then we moved on to data analysis</a:t>
            </a:r>
          </a:p>
          <a:p>
            <a:pPr algn="l"/>
            <a:endParaRPr lang="en-US" b="0" i="0" dirty="0">
              <a:solidFill>
                <a:srgbClr val="333333"/>
              </a:solidFill>
              <a:effectLst/>
              <a:latin typeface="Helvetica Neue"/>
            </a:endParaRPr>
          </a:p>
        </p:txBody>
      </p:sp>
    </p:spTree>
    <p:extLst>
      <p:ext uri="{BB962C8B-B14F-4D97-AF65-F5344CB8AC3E}">
        <p14:creationId xmlns:p14="http://schemas.microsoft.com/office/powerpoint/2010/main" val="1299012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2"/>
        <p:cNvGrpSpPr/>
        <p:nvPr/>
      </p:nvGrpSpPr>
      <p:grpSpPr>
        <a:xfrm>
          <a:off x="0" y="0"/>
          <a:ext cx="0" cy="0"/>
          <a:chOff x="0" y="0"/>
          <a:chExt cx="0" cy="0"/>
        </a:xfrm>
      </p:grpSpPr>
      <p:sp>
        <p:nvSpPr>
          <p:cNvPr id="2763" name="Google Shape;2763;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4" name="Google Shape;2764;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333333"/>
                </a:solidFill>
                <a:effectLst/>
                <a:latin typeface="Helvetica Neue"/>
              </a:rPr>
              <a:t>Once the data was collected…   It was cleaned and then we moved on to data analysis</a:t>
            </a:r>
          </a:p>
        </p:txBody>
      </p:sp>
    </p:spTree>
    <p:extLst>
      <p:ext uri="{BB962C8B-B14F-4D97-AF65-F5344CB8AC3E}">
        <p14:creationId xmlns:p14="http://schemas.microsoft.com/office/powerpoint/2010/main" val="255550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902450" y="1316988"/>
            <a:ext cx="7715100" cy="23070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4700" i="1">
                <a:latin typeface="Montserrat ExtraBold"/>
                <a:ea typeface="Montserrat ExtraBold"/>
                <a:cs typeface="Montserrat ExtraBold"/>
                <a:sym typeface="Montserrat ExtraBold"/>
              </a:defRPr>
            </a:lvl1pPr>
            <a:lvl2pPr lvl="1">
              <a:spcBef>
                <a:spcPts val="0"/>
              </a:spcBef>
              <a:spcAft>
                <a:spcPts val="0"/>
              </a:spcAft>
              <a:buSzPts val="2600"/>
              <a:buNone/>
              <a:defRPr>
                <a:latin typeface="Roboto"/>
                <a:ea typeface="Roboto"/>
                <a:cs typeface="Roboto"/>
                <a:sym typeface="Roboto"/>
              </a:defRPr>
            </a:lvl2pPr>
            <a:lvl3pPr lvl="2">
              <a:spcBef>
                <a:spcPts val="0"/>
              </a:spcBef>
              <a:spcAft>
                <a:spcPts val="0"/>
              </a:spcAft>
              <a:buSzPts val="2600"/>
              <a:buNone/>
              <a:defRPr>
                <a:latin typeface="Roboto"/>
                <a:ea typeface="Roboto"/>
                <a:cs typeface="Roboto"/>
                <a:sym typeface="Roboto"/>
              </a:defRPr>
            </a:lvl3pPr>
            <a:lvl4pPr lvl="3">
              <a:spcBef>
                <a:spcPts val="0"/>
              </a:spcBef>
              <a:spcAft>
                <a:spcPts val="0"/>
              </a:spcAft>
              <a:buSzPts val="2600"/>
              <a:buNone/>
              <a:defRPr>
                <a:latin typeface="Roboto"/>
                <a:ea typeface="Roboto"/>
                <a:cs typeface="Roboto"/>
                <a:sym typeface="Roboto"/>
              </a:defRPr>
            </a:lvl4pPr>
            <a:lvl5pPr lvl="4">
              <a:spcBef>
                <a:spcPts val="0"/>
              </a:spcBef>
              <a:spcAft>
                <a:spcPts val="0"/>
              </a:spcAft>
              <a:buSzPts val="2600"/>
              <a:buNone/>
              <a:defRPr>
                <a:latin typeface="Roboto"/>
                <a:ea typeface="Roboto"/>
                <a:cs typeface="Roboto"/>
                <a:sym typeface="Roboto"/>
              </a:defRPr>
            </a:lvl5pPr>
            <a:lvl6pPr lvl="5">
              <a:spcBef>
                <a:spcPts val="0"/>
              </a:spcBef>
              <a:spcAft>
                <a:spcPts val="0"/>
              </a:spcAft>
              <a:buSzPts val="2600"/>
              <a:buNone/>
              <a:defRPr>
                <a:latin typeface="Roboto"/>
                <a:ea typeface="Roboto"/>
                <a:cs typeface="Roboto"/>
                <a:sym typeface="Roboto"/>
              </a:defRPr>
            </a:lvl6pPr>
            <a:lvl7pPr lvl="6">
              <a:spcBef>
                <a:spcPts val="0"/>
              </a:spcBef>
              <a:spcAft>
                <a:spcPts val="0"/>
              </a:spcAft>
              <a:buSzPts val="2600"/>
              <a:buNone/>
              <a:defRPr>
                <a:latin typeface="Roboto"/>
                <a:ea typeface="Roboto"/>
                <a:cs typeface="Roboto"/>
                <a:sym typeface="Roboto"/>
              </a:defRPr>
            </a:lvl7pPr>
            <a:lvl8pPr lvl="7">
              <a:spcBef>
                <a:spcPts val="0"/>
              </a:spcBef>
              <a:spcAft>
                <a:spcPts val="0"/>
              </a:spcAft>
              <a:buSzPts val="2600"/>
              <a:buNone/>
              <a:defRPr>
                <a:latin typeface="Roboto"/>
                <a:ea typeface="Roboto"/>
                <a:cs typeface="Roboto"/>
                <a:sym typeface="Roboto"/>
              </a:defRPr>
            </a:lvl8pPr>
            <a:lvl9pPr lvl="8">
              <a:spcBef>
                <a:spcPts val="0"/>
              </a:spcBef>
              <a:spcAft>
                <a:spcPts val="0"/>
              </a:spcAft>
              <a:buSzPts val="2600"/>
              <a:buNone/>
              <a:defRPr>
                <a:latin typeface="Roboto"/>
                <a:ea typeface="Roboto"/>
                <a:cs typeface="Roboto"/>
                <a:sym typeface="Roboto"/>
              </a:defRPr>
            </a:lvl9pPr>
          </a:lstStyle>
          <a:p>
            <a:endParaRPr/>
          </a:p>
        </p:txBody>
      </p:sp>
      <p:sp>
        <p:nvSpPr>
          <p:cNvPr id="10" name="Google Shape;10;p2"/>
          <p:cNvSpPr txBox="1">
            <a:spLocks noGrp="1"/>
          </p:cNvSpPr>
          <p:nvPr>
            <p:ph type="subTitle" idx="1"/>
          </p:nvPr>
        </p:nvSpPr>
        <p:spPr>
          <a:xfrm>
            <a:off x="1913450" y="3837750"/>
            <a:ext cx="5693100" cy="4356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None/>
              <a:defRPr sz="1800">
                <a:solidFill>
                  <a:srgbClr val="434343"/>
                </a:solidFill>
                <a:latin typeface="Montserrat Medium"/>
                <a:ea typeface="Montserrat Medium"/>
                <a:cs typeface="Montserrat Medium"/>
                <a:sym typeface="Montserrat Medium"/>
              </a:defRPr>
            </a:lvl1pPr>
            <a:lvl2pPr lvl="1">
              <a:spcBef>
                <a:spcPts val="0"/>
              </a:spcBef>
              <a:spcAft>
                <a:spcPts val="0"/>
              </a:spcAft>
              <a:buSzPts val="2200"/>
              <a:buNone/>
              <a:defRPr>
                <a:latin typeface="Roboto"/>
                <a:ea typeface="Roboto"/>
                <a:cs typeface="Roboto"/>
                <a:sym typeface="Roboto"/>
              </a:defRPr>
            </a:lvl2pPr>
            <a:lvl3pPr lvl="2">
              <a:spcBef>
                <a:spcPts val="0"/>
              </a:spcBef>
              <a:spcAft>
                <a:spcPts val="0"/>
              </a:spcAft>
              <a:buSzPts val="2200"/>
              <a:buNone/>
              <a:defRPr>
                <a:latin typeface="Roboto"/>
                <a:ea typeface="Roboto"/>
                <a:cs typeface="Roboto"/>
                <a:sym typeface="Roboto"/>
              </a:defRPr>
            </a:lvl3pPr>
            <a:lvl4pPr lvl="3">
              <a:spcBef>
                <a:spcPts val="0"/>
              </a:spcBef>
              <a:spcAft>
                <a:spcPts val="0"/>
              </a:spcAft>
              <a:buSzPts val="2200"/>
              <a:buNone/>
              <a:defRPr>
                <a:latin typeface="Roboto"/>
                <a:ea typeface="Roboto"/>
                <a:cs typeface="Roboto"/>
                <a:sym typeface="Roboto"/>
              </a:defRPr>
            </a:lvl4pPr>
            <a:lvl5pPr lvl="4">
              <a:spcBef>
                <a:spcPts val="0"/>
              </a:spcBef>
              <a:spcAft>
                <a:spcPts val="0"/>
              </a:spcAft>
              <a:buSzPts val="2200"/>
              <a:buNone/>
              <a:defRPr>
                <a:latin typeface="Roboto"/>
                <a:ea typeface="Roboto"/>
                <a:cs typeface="Roboto"/>
                <a:sym typeface="Roboto"/>
              </a:defRPr>
            </a:lvl5pPr>
            <a:lvl6pPr lvl="5">
              <a:spcBef>
                <a:spcPts val="0"/>
              </a:spcBef>
              <a:spcAft>
                <a:spcPts val="0"/>
              </a:spcAft>
              <a:buSzPts val="2200"/>
              <a:buNone/>
              <a:defRPr>
                <a:latin typeface="Roboto"/>
                <a:ea typeface="Roboto"/>
                <a:cs typeface="Roboto"/>
                <a:sym typeface="Roboto"/>
              </a:defRPr>
            </a:lvl6pPr>
            <a:lvl7pPr lvl="6">
              <a:spcBef>
                <a:spcPts val="0"/>
              </a:spcBef>
              <a:spcAft>
                <a:spcPts val="0"/>
              </a:spcAft>
              <a:buSzPts val="2200"/>
              <a:buNone/>
              <a:defRPr>
                <a:latin typeface="Roboto"/>
                <a:ea typeface="Roboto"/>
                <a:cs typeface="Roboto"/>
                <a:sym typeface="Roboto"/>
              </a:defRPr>
            </a:lvl7pPr>
            <a:lvl8pPr lvl="7">
              <a:spcBef>
                <a:spcPts val="0"/>
              </a:spcBef>
              <a:spcAft>
                <a:spcPts val="0"/>
              </a:spcAft>
              <a:buSzPts val="2200"/>
              <a:buNone/>
              <a:defRPr>
                <a:latin typeface="Roboto"/>
                <a:ea typeface="Roboto"/>
                <a:cs typeface="Roboto"/>
                <a:sym typeface="Roboto"/>
              </a:defRPr>
            </a:lvl8pPr>
            <a:lvl9pPr lvl="8">
              <a:spcBef>
                <a:spcPts val="0"/>
              </a:spcBef>
              <a:spcAft>
                <a:spcPts val="0"/>
              </a:spcAft>
              <a:buSzPts val="2200"/>
              <a:buNone/>
              <a:defRPr>
                <a:latin typeface="Roboto"/>
                <a:ea typeface="Roboto"/>
                <a:cs typeface="Roboto"/>
                <a:sym typeface="Roboto"/>
              </a:defRPr>
            </a:lvl9pPr>
          </a:lstStyle>
          <a:p>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987"/>
        <p:cNvGrpSpPr/>
        <p:nvPr/>
      </p:nvGrpSpPr>
      <p:grpSpPr>
        <a:xfrm>
          <a:off x="0" y="0"/>
          <a:ext cx="0" cy="0"/>
          <a:chOff x="0" y="0"/>
          <a:chExt cx="0" cy="0"/>
        </a:xfrm>
      </p:grpSpPr>
      <p:sp>
        <p:nvSpPr>
          <p:cNvPr id="988" name="Google Shape;988;p15"/>
          <p:cNvSpPr txBox="1">
            <a:spLocks noGrp="1"/>
          </p:cNvSpPr>
          <p:nvPr>
            <p:ph type="title"/>
          </p:nvPr>
        </p:nvSpPr>
        <p:spPr>
          <a:xfrm>
            <a:off x="1536300" y="347425"/>
            <a:ext cx="60714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989" name="Google Shape;989;p15"/>
          <p:cNvSpPr/>
          <p:nvPr/>
        </p:nvSpPr>
        <p:spPr>
          <a:xfrm>
            <a:off x="79345" y="1617346"/>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a:off x="173039" y="3976608"/>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a:off x="-161975" y="4738449"/>
            <a:ext cx="489062" cy="34073"/>
          </a:xfrm>
          <a:custGeom>
            <a:avLst/>
            <a:gdLst/>
            <a:ahLst/>
            <a:cxnLst/>
            <a:rect l="l" t="t" r="r" b="b"/>
            <a:pathLst>
              <a:path w="16279" h="2603" extrusionOk="0">
                <a:moveTo>
                  <a:pt x="0" y="0"/>
                </a:moveTo>
                <a:lnTo>
                  <a:pt x="0" y="2602"/>
                </a:lnTo>
                <a:lnTo>
                  <a:pt x="16278" y="2602"/>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a:off x="-275972"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a:off x="89501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a:off x="9120388" y="2068052"/>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a:off x="8682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a:off x="88925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rot="10800000" flipH="1">
            <a:off x="8979975" y="1725600"/>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a:off x="9280675" y="525238"/>
            <a:ext cx="245584"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a:off x="2019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a:off x="8703506" y="1474307"/>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a:off x="9064577" y="3769606"/>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a:off x="-5993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a:off x="-4494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a:off x="-4554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a:off x="-3341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a:off x="-6628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a:off x="-4925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a:off x="-4925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a:off x="-3822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a:off x="86856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a:off x="9120405" y="489978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a:off x="94451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a:off x="8646909" y="2114115"/>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a:off x="86911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a:off x="8718829" y="579373"/>
            <a:ext cx="154358" cy="43111"/>
          </a:xfrm>
          <a:custGeom>
            <a:avLst/>
            <a:gdLst/>
            <a:ahLst/>
            <a:cxnLst/>
            <a:rect l="l" t="t" r="r" b="b"/>
            <a:pathLst>
              <a:path w="5138" h="1435"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a:off x="8736412" y="47360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a:off x="128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a:off x="-116044"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a:off x="-284612" y="445270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a:off x="334296" y="5065300"/>
            <a:ext cx="181554" cy="52950"/>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a:off x="-83258" y="97737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a:off x="-180425" y="247479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a:off x="-1110780" y="205955"/>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a:off x="-18259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a:off x="-99635" y="4309604"/>
            <a:ext cx="489269" cy="52967"/>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a:off x="-565754" y="7488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a:off x="-451780" y="358633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5"/>
          <p:cNvSpPr/>
          <p:nvPr/>
        </p:nvSpPr>
        <p:spPr>
          <a:xfrm>
            <a:off x="-5636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5"/>
          <p:cNvSpPr/>
          <p:nvPr/>
        </p:nvSpPr>
        <p:spPr>
          <a:xfrm>
            <a:off x="-6975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5"/>
          <p:cNvSpPr/>
          <p:nvPr/>
        </p:nvSpPr>
        <p:spPr>
          <a:xfrm>
            <a:off x="8832300" y="447522"/>
            <a:ext cx="1360557" cy="4312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5"/>
          <p:cNvSpPr/>
          <p:nvPr/>
        </p:nvSpPr>
        <p:spPr>
          <a:xfrm>
            <a:off x="8638560" y="-611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
          <p:cNvSpPr/>
          <p:nvPr/>
        </p:nvSpPr>
        <p:spPr>
          <a:xfrm>
            <a:off x="93135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5"/>
          <p:cNvSpPr/>
          <p:nvPr/>
        </p:nvSpPr>
        <p:spPr>
          <a:xfrm>
            <a:off x="87010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5"/>
          <p:cNvSpPr/>
          <p:nvPr/>
        </p:nvSpPr>
        <p:spPr>
          <a:xfrm rot="10800000" flipH="1">
            <a:off x="8745103" y="4069177"/>
            <a:ext cx="1779094"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5"/>
          <p:cNvSpPr/>
          <p:nvPr/>
        </p:nvSpPr>
        <p:spPr>
          <a:xfrm>
            <a:off x="8866390" y="3237676"/>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5"/>
          <p:cNvSpPr/>
          <p:nvPr/>
        </p:nvSpPr>
        <p:spPr>
          <a:xfrm>
            <a:off x="8879535" y="2614088"/>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5"/>
          <p:cNvSpPr/>
          <p:nvPr/>
        </p:nvSpPr>
        <p:spPr>
          <a:xfrm>
            <a:off x="252788" y="4488670"/>
            <a:ext cx="133042" cy="21367"/>
          </a:xfrm>
          <a:custGeom>
            <a:avLst/>
            <a:gdLst/>
            <a:ahLst/>
            <a:cxnLst/>
            <a:rect l="l" t="t" r="r" b="b"/>
            <a:pathLst>
              <a:path w="4371" h="702" extrusionOk="0">
                <a:moveTo>
                  <a:pt x="1" y="1"/>
                </a:moveTo>
                <a:lnTo>
                  <a:pt x="1"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5"/>
          <p:cNvSpPr/>
          <p:nvPr/>
        </p:nvSpPr>
        <p:spPr>
          <a:xfrm>
            <a:off x="100250" y="4913450"/>
            <a:ext cx="390148" cy="43125"/>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5"/>
          <p:cNvSpPr/>
          <p:nvPr/>
        </p:nvSpPr>
        <p:spPr>
          <a:xfrm>
            <a:off x="-249979" y="4154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5"/>
          <p:cNvSpPr/>
          <p:nvPr/>
        </p:nvSpPr>
        <p:spPr>
          <a:xfrm rot="10800000" flipH="1">
            <a:off x="8905350" y="879928"/>
            <a:ext cx="966362" cy="424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5"/>
          <p:cNvSpPr/>
          <p:nvPr/>
        </p:nvSpPr>
        <p:spPr>
          <a:xfrm>
            <a:off x="8885230" y="1259037"/>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5"/>
          <p:cNvSpPr/>
          <p:nvPr/>
        </p:nvSpPr>
        <p:spPr>
          <a:xfrm>
            <a:off x="8613270" y="12127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5"/>
          <p:cNvSpPr/>
          <p:nvPr/>
        </p:nvSpPr>
        <p:spPr>
          <a:xfrm>
            <a:off x="-957452"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5"/>
          <p:cNvSpPr/>
          <p:nvPr/>
        </p:nvSpPr>
        <p:spPr>
          <a:xfrm>
            <a:off x="92438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5"/>
          <p:cNvSpPr/>
          <p:nvPr/>
        </p:nvSpPr>
        <p:spPr>
          <a:xfrm rot="10800000" flipH="1">
            <a:off x="9155475" y="4175271"/>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5"/>
          <p:cNvSpPr/>
          <p:nvPr/>
        </p:nvSpPr>
        <p:spPr>
          <a:xfrm>
            <a:off x="9142363" y="2313025"/>
            <a:ext cx="274151" cy="77145"/>
          </a:xfrm>
          <a:custGeom>
            <a:avLst/>
            <a:gdLst/>
            <a:ahLst/>
            <a:cxnLst/>
            <a:rect l="l" t="t" r="r" b="b"/>
            <a:pathLst>
              <a:path w="9007" h="4271" extrusionOk="0">
                <a:moveTo>
                  <a:pt x="0" y="0"/>
                </a:moveTo>
                <a:lnTo>
                  <a:pt x="0" y="4270"/>
                </a:lnTo>
                <a:lnTo>
                  <a:pt x="9007" y="4270"/>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5"/>
          <p:cNvSpPr/>
          <p:nvPr/>
        </p:nvSpPr>
        <p:spPr>
          <a:xfrm>
            <a:off x="8837625" y="2958823"/>
            <a:ext cx="74176" cy="20363"/>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5"/>
          <p:cNvSpPr/>
          <p:nvPr/>
        </p:nvSpPr>
        <p:spPr>
          <a:xfrm>
            <a:off x="13997" y="1409563"/>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5"/>
          <p:cNvSpPr/>
          <p:nvPr/>
        </p:nvSpPr>
        <p:spPr>
          <a:xfrm>
            <a:off x="8284" y="659124"/>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5"/>
          <p:cNvSpPr/>
          <p:nvPr/>
        </p:nvSpPr>
        <p:spPr>
          <a:xfrm>
            <a:off x="-10353" y="1019"/>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5"/>
          <p:cNvSpPr/>
          <p:nvPr/>
        </p:nvSpPr>
        <p:spPr>
          <a:xfrm>
            <a:off x="8814275" y="2378138"/>
            <a:ext cx="120877" cy="28101"/>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5"/>
          <p:cNvSpPr/>
          <p:nvPr/>
        </p:nvSpPr>
        <p:spPr>
          <a:xfrm>
            <a:off x="8919622" y="101150"/>
            <a:ext cx="809192"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5"/>
          <p:cNvSpPr/>
          <p:nvPr/>
        </p:nvSpPr>
        <p:spPr>
          <a:xfrm>
            <a:off x="9115376" y="4732974"/>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5"/>
          <p:cNvSpPr/>
          <p:nvPr/>
        </p:nvSpPr>
        <p:spPr>
          <a:xfrm>
            <a:off x="9243825" y="303566"/>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5"/>
          <p:cNvSpPr/>
          <p:nvPr/>
        </p:nvSpPr>
        <p:spPr>
          <a:xfrm>
            <a:off x="-128142"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5"/>
          <p:cNvSpPr/>
          <p:nvPr/>
        </p:nvSpPr>
        <p:spPr>
          <a:xfrm>
            <a:off x="444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5"/>
          <p:cNvSpPr/>
          <p:nvPr/>
        </p:nvSpPr>
        <p:spPr>
          <a:xfrm>
            <a:off x="-125500" y="3891746"/>
            <a:ext cx="141181" cy="52977"/>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5"/>
          <p:cNvSpPr/>
          <p:nvPr/>
        </p:nvSpPr>
        <p:spPr>
          <a:xfrm>
            <a:off x="-58109" y="306171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5"/>
          <p:cNvSpPr/>
          <p:nvPr/>
        </p:nvSpPr>
        <p:spPr>
          <a:xfrm>
            <a:off x="-47431"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5"/>
          <p:cNvSpPr/>
          <p:nvPr/>
        </p:nvSpPr>
        <p:spPr>
          <a:xfrm>
            <a:off x="-3301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5"/>
          <p:cNvSpPr/>
          <p:nvPr/>
        </p:nvSpPr>
        <p:spPr>
          <a:xfrm>
            <a:off x="8875151" y="3951371"/>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5"/>
          <p:cNvSpPr/>
          <p:nvPr/>
        </p:nvSpPr>
        <p:spPr>
          <a:xfrm>
            <a:off x="385821" y="68463"/>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5"/>
          <p:cNvSpPr/>
          <p:nvPr/>
        </p:nvSpPr>
        <p:spPr>
          <a:xfrm>
            <a:off x="91767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5"/>
          <p:cNvSpPr/>
          <p:nvPr/>
        </p:nvSpPr>
        <p:spPr>
          <a:xfrm>
            <a:off x="-519669" y="219113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5"/>
          <p:cNvSpPr/>
          <p:nvPr/>
        </p:nvSpPr>
        <p:spPr>
          <a:xfrm>
            <a:off x="89910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5"/>
          <p:cNvSpPr/>
          <p:nvPr/>
        </p:nvSpPr>
        <p:spPr>
          <a:xfrm>
            <a:off x="88284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5"/>
          <p:cNvSpPr/>
          <p:nvPr/>
        </p:nvSpPr>
        <p:spPr>
          <a:xfrm>
            <a:off x="-4307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5"/>
          <p:cNvSpPr/>
          <p:nvPr/>
        </p:nvSpPr>
        <p:spPr>
          <a:xfrm>
            <a:off x="97925" y="1156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5"/>
          <p:cNvSpPr/>
          <p:nvPr/>
        </p:nvSpPr>
        <p:spPr>
          <a:xfrm>
            <a:off x="-3560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5"/>
          <p:cNvSpPr/>
          <p:nvPr/>
        </p:nvSpPr>
        <p:spPr>
          <a:xfrm>
            <a:off x="-125421"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5"/>
          <p:cNvSpPr/>
          <p:nvPr/>
        </p:nvSpPr>
        <p:spPr>
          <a:xfrm>
            <a:off x="-782888" y="4049825"/>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5"/>
          <p:cNvSpPr/>
          <p:nvPr/>
        </p:nvSpPr>
        <p:spPr>
          <a:xfrm>
            <a:off x="-124003" y="4597985"/>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5"/>
          <p:cNvSpPr/>
          <p:nvPr/>
        </p:nvSpPr>
        <p:spPr>
          <a:xfrm>
            <a:off x="-1999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5"/>
          <p:cNvSpPr/>
          <p:nvPr/>
        </p:nvSpPr>
        <p:spPr>
          <a:xfrm>
            <a:off x="9058300" y="1535950"/>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5"/>
          <p:cNvSpPr/>
          <p:nvPr/>
        </p:nvSpPr>
        <p:spPr>
          <a:xfrm>
            <a:off x="8828596" y="711200"/>
            <a:ext cx="901674"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5"/>
          <p:cNvSpPr/>
          <p:nvPr/>
        </p:nvSpPr>
        <p:spPr>
          <a:xfrm>
            <a:off x="9384028" y="1117855"/>
            <a:ext cx="104726"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5"/>
          <p:cNvSpPr/>
          <p:nvPr/>
        </p:nvSpPr>
        <p:spPr>
          <a:xfrm>
            <a:off x="8671275" y="197469"/>
            <a:ext cx="154348" cy="21377"/>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5"/>
          <p:cNvSpPr/>
          <p:nvPr/>
        </p:nvSpPr>
        <p:spPr>
          <a:xfrm>
            <a:off x="8808199" y="1832733"/>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5"/>
          <p:cNvSpPr/>
          <p:nvPr/>
        </p:nvSpPr>
        <p:spPr>
          <a:xfrm>
            <a:off x="-470575" y="2846664"/>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5"/>
          <p:cNvSpPr/>
          <p:nvPr/>
        </p:nvSpPr>
        <p:spPr>
          <a:xfrm>
            <a:off x="-4634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
          <p:cNvSpPr/>
          <p:nvPr/>
        </p:nvSpPr>
        <p:spPr>
          <a:xfrm>
            <a:off x="9460225" y="47473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5"/>
          <p:cNvSpPr/>
          <p:nvPr/>
        </p:nvSpPr>
        <p:spPr>
          <a:xfrm>
            <a:off x="9233575" y="1922263"/>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5"/>
          <p:cNvSpPr/>
          <p:nvPr/>
        </p:nvSpPr>
        <p:spPr>
          <a:xfrm>
            <a:off x="9209200" y="2996288"/>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5"/>
          <p:cNvSpPr/>
          <p:nvPr/>
        </p:nvSpPr>
        <p:spPr>
          <a:xfrm>
            <a:off x="89515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5"/>
          <p:cNvSpPr/>
          <p:nvPr/>
        </p:nvSpPr>
        <p:spPr>
          <a:xfrm>
            <a:off x="8820088" y="3456500"/>
            <a:ext cx="109250" cy="175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5"/>
          <p:cNvSpPr/>
          <p:nvPr/>
        </p:nvSpPr>
        <p:spPr>
          <a:xfrm>
            <a:off x="88331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CUSTOM_18_1_1">
    <p:spTree>
      <p:nvGrpSpPr>
        <p:cNvPr id="1" name="Shape 1151"/>
        <p:cNvGrpSpPr/>
        <p:nvPr/>
      </p:nvGrpSpPr>
      <p:grpSpPr>
        <a:xfrm>
          <a:off x="0" y="0"/>
          <a:ext cx="0" cy="0"/>
          <a:chOff x="0" y="0"/>
          <a:chExt cx="0" cy="0"/>
        </a:xfrm>
      </p:grpSpPr>
      <p:sp>
        <p:nvSpPr>
          <p:cNvPr id="1152" name="Google Shape;1152;p17"/>
          <p:cNvSpPr/>
          <p:nvPr/>
        </p:nvSpPr>
        <p:spPr>
          <a:xfrm flipH="1">
            <a:off x="8321095" y="5028225"/>
            <a:ext cx="276543" cy="263173"/>
          </a:xfrm>
          <a:custGeom>
            <a:avLst/>
            <a:gdLst/>
            <a:ahLst/>
            <a:cxnLst/>
            <a:rect l="l" t="t" r="r" b="b"/>
            <a:pathLst>
              <a:path w="9970" h="9488" extrusionOk="0">
                <a:moveTo>
                  <a:pt x="3190" y="0"/>
                </a:moveTo>
                <a:cubicBezTo>
                  <a:pt x="2758" y="0"/>
                  <a:pt x="2358" y="357"/>
                  <a:pt x="2401" y="840"/>
                </a:cubicBezTo>
                <a:lnTo>
                  <a:pt x="2462" y="2815"/>
                </a:lnTo>
                <a:cubicBezTo>
                  <a:pt x="2462" y="3059"/>
                  <a:pt x="2341" y="3302"/>
                  <a:pt x="2128" y="3484"/>
                </a:cubicBezTo>
                <a:lnTo>
                  <a:pt x="547" y="4609"/>
                </a:lnTo>
                <a:cubicBezTo>
                  <a:pt x="0" y="5004"/>
                  <a:pt x="152" y="5825"/>
                  <a:pt x="790" y="6007"/>
                </a:cubicBezTo>
                <a:lnTo>
                  <a:pt x="2705" y="6554"/>
                </a:lnTo>
                <a:cubicBezTo>
                  <a:pt x="2949" y="6645"/>
                  <a:pt x="3131" y="6828"/>
                  <a:pt x="3222" y="7071"/>
                </a:cubicBezTo>
                <a:lnTo>
                  <a:pt x="3830" y="8955"/>
                </a:lnTo>
                <a:cubicBezTo>
                  <a:pt x="3950" y="9299"/>
                  <a:pt x="4265" y="9487"/>
                  <a:pt x="4587" y="9487"/>
                </a:cubicBezTo>
                <a:cubicBezTo>
                  <a:pt x="4834" y="9487"/>
                  <a:pt x="5087" y="9376"/>
                  <a:pt x="5259" y="9138"/>
                </a:cubicBezTo>
                <a:lnTo>
                  <a:pt x="6353" y="7496"/>
                </a:lnTo>
                <a:cubicBezTo>
                  <a:pt x="6505" y="7284"/>
                  <a:pt x="6748" y="7162"/>
                  <a:pt x="6991" y="7162"/>
                </a:cubicBezTo>
                <a:lnTo>
                  <a:pt x="8967" y="7162"/>
                </a:lnTo>
                <a:cubicBezTo>
                  <a:pt x="9605" y="7162"/>
                  <a:pt x="9970" y="6402"/>
                  <a:pt x="9575" y="5885"/>
                </a:cubicBezTo>
                <a:lnTo>
                  <a:pt x="8389" y="4335"/>
                </a:lnTo>
                <a:cubicBezTo>
                  <a:pt x="8237" y="4122"/>
                  <a:pt x="8177" y="3849"/>
                  <a:pt x="8268" y="3606"/>
                </a:cubicBezTo>
                <a:lnTo>
                  <a:pt x="8876" y="1752"/>
                </a:lnTo>
                <a:cubicBezTo>
                  <a:pt x="9032" y="1205"/>
                  <a:pt x="8609" y="704"/>
                  <a:pt x="8103" y="704"/>
                </a:cubicBezTo>
                <a:cubicBezTo>
                  <a:pt x="8018" y="704"/>
                  <a:pt x="7930" y="718"/>
                  <a:pt x="7842" y="749"/>
                </a:cubicBezTo>
                <a:lnTo>
                  <a:pt x="5988" y="1417"/>
                </a:lnTo>
                <a:cubicBezTo>
                  <a:pt x="5910" y="1446"/>
                  <a:pt x="5829" y="1460"/>
                  <a:pt x="5748" y="1460"/>
                </a:cubicBezTo>
                <a:cubicBezTo>
                  <a:pt x="5576" y="1460"/>
                  <a:pt x="5403" y="1399"/>
                  <a:pt x="5259" y="1296"/>
                </a:cubicBezTo>
                <a:lnTo>
                  <a:pt x="3678" y="171"/>
                </a:lnTo>
                <a:cubicBezTo>
                  <a:pt x="3526" y="53"/>
                  <a:pt x="3356" y="0"/>
                  <a:pt x="3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7"/>
          <p:cNvSpPr txBox="1">
            <a:spLocks noGrp="1"/>
          </p:cNvSpPr>
          <p:nvPr>
            <p:ph type="subTitle" idx="1"/>
          </p:nvPr>
        </p:nvSpPr>
        <p:spPr>
          <a:xfrm>
            <a:off x="1970526" y="3784825"/>
            <a:ext cx="2083500" cy="69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Montserrat"/>
                <a:ea typeface="Montserrat"/>
                <a:cs typeface="Montserrat"/>
                <a:sym typeface="Montserrat"/>
              </a:defRPr>
            </a:lvl1pPr>
            <a:lvl2pPr lvl="1" algn="ctr" rtl="0">
              <a:spcBef>
                <a:spcPts val="0"/>
              </a:spcBef>
              <a:spcAft>
                <a:spcPts val="0"/>
              </a:spcAft>
              <a:buNone/>
              <a:defRPr sz="1400">
                <a:latin typeface="Montserrat"/>
                <a:ea typeface="Montserrat"/>
                <a:cs typeface="Montserrat"/>
                <a:sym typeface="Montserrat"/>
              </a:defRPr>
            </a:lvl2pPr>
            <a:lvl3pPr lvl="2" algn="ctr" rtl="0">
              <a:spcBef>
                <a:spcPts val="0"/>
              </a:spcBef>
              <a:spcAft>
                <a:spcPts val="0"/>
              </a:spcAft>
              <a:buNone/>
              <a:defRPr sz="1400">
                <a:latin typeface="Montserrat"/>
                <a:ea typeface="Montserrat"/>
                <a:cs typeface="Montserrat"/>
                <a:sym typeface="Montserrat"/>
              </a:defRPr>
            </a:lvl3pPr>
            <a:lvl4pPr lvl="3" algn="ctr" rtl="0">
              <a:spcBef>
                <a:spcPts val="0"/>
              </a:spcBef>
              <a:spcAft>
                <a:spcPts val="0"/>
              </a:spcAft>
              <a:buNone/>
              <a:defRPr sz="1400">
                <a:latin typeface="Montserrat"/>
                <a:ea typeface="Montserrat"/>
                <a:cs typeface="Montserrat"/>
                <a:sym typeface="Montserrat"/>
              </a:defRPr>
            </a:lvl4pPr>
            <a:lvl5pPr lvl="4" algn="ctr" rtl="0">
              <a:spcBef>
                <a:spcPts val="0"/>
              </a:spcBef>
              <a:spcAft>
                <a:spcPts val="0"/>
              </a:spcAft>
              <a:buNone/>
              <a:defRPr sz="1400">
                <a:latin typeface="Montserrat"/>
                <a:ea typeface="Montserrat"/>
                <a:cs typeface="Montserrat"/>
                <a:sym typeface="Montserrat"/>
              </a:defRPr>
            </a:lvl5pPr>
            <a:lvl6pPr lvl="5" algn="ctr" rtl="0">
              <a:spcBef>
                <a:spcPts val="0"/>
              </a:spcBef>
              <a:spcAft>
                <a:spcPts val="0"/>
              </a:spcAft>
              <a:buNone/>
              <a:defRPr sz="1400">
                <a:latin typeface="Montserrat"/>
                <a:ea typeface="Montserrat"/>
                <a:cs typeface="Montserrat"/>
                <a:sym typeface="Montserrat"/>
              </a:defRPr>
            </a:lvl6pPr>
            <a:lvl7pPr lvl="6" algn="ctr" rtl="0">
              <a:spcBef>
                <a:spcPts val="0"/>
              </a:spcBef>
              <a:spcAft>
                <a:spcPts val="0"/>
              </a:spcAft>
              <a:buNone/>
              <a:defRPr sz="1400">
                <a:latin typeface="Montserrat"/>
                <a:ea typeface="Montserrat"/>
                <a:cs typeface="Montserrat"/>
                <a:sym typeface="Montserrat"/>
              </a:defRPr>
            </a:lvl7pPr>
            <a:lvl8pPr lvl="7" algn="ctr" rtl="0">
              <a:spcBef>
                <a:spcPts val="0"/>
              </a:spcBef>
              <a:spcAft>
                <a:spcPts val="0"/>
              </a:spcAft>
              <a:buNone/>
              <a:defRPr sz="1400">
                <a:latin typeface="Montserrat"/>
                <a:ea typeface="Montserrat"/>
                <a:cs typeface="Montserrat"/>
                <a:sym typeface="Montserrat"/>
              </a:defRPr>
            </a:lvl8pPr>
            <a:lvl9pPr lvl="8" algn="ctr" rtl="0">
              <a:spcBef>
                <a:spcPts val="0"/>
              </a:spcBef>
              <a:spcAft>
                <a:spcPts val="0"/>
              </a:spcAft>
              <a:buNone/>
              <a:defRPr sz="1400">
                <a:latin typeface="Montserrat"/>
                <a:ea typeface="Montserrat"/>
                <a:cs typeface="Montserrat"/>
                <a:sym typeface="Montserrat"/>
              </a:defRPr>
            </a:lvl9pPr>
          </a:lstStyle>
          <a:p>
            <a:endParaRPr/>
          </a:p>
        </p:txBody>
      </p:sp>
      <p:sp>
        <p:nvSpPr>
          <p:cNvPr id="1154" name="Google Shape;1154;p17"/>
          <p:cNvSpPr txBox="1">
            <a:spLocks noGrp="1"/>
          </p:cNvSpPr>
          <p:nvPr>
            <p:ph type="title"/>
          </p:nvPr>
        </p:nvSpPr>
        <p:spPr>
          <a:xfrm>
            <a:off x="2254475" y="1621031"/>
            <a:ext cx="15156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200"/>
              <a:buNone/>
              <a:defRPr sz="2000" i="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155" name="Google Shape;1155;p17"/>
          <p:cNvSpPr txBox="1">
            <a:spLocks noGrp="1"/>
          </p:cNvSpPr>
          <p:nvPr>
            <p:ph type="subTitle" idx="2"/>
          </p:nvPr>
        </p:nvSpPr>
        <p:spPr>
          <a:xfrm>
            <a:off x="5089974" y="3784825"/>
            <a:ext cx="2083500" cy="69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Montserrat"/>
                <a:ea typeface="Montserrat"/>
                <a:cs typeface="Montserrat"/>
                <a:sym typeface="Montserrat"/>
              </a:defRPr>
            </a:lvl1pPr>
            <a:lvl2pPr lvl="1" algn="ctr" rtl="0">
              <a:spcBef>
                <a:spcPts val="0"/>
              </a:spcBef>
              <a:spcAft>
                <a:spcPts val="0"/>
              </a:spcAft>
              <a:buNone/>
              <a:defRPr sz="1400">
                <a:latin typeface="Montserrat"/>
                <a:ea typeface="Montserrat"/>
                <a:cs typeface="Montserrat"/>
                <a:sym typeface="Montserrat"/>
              </a:defRPr>
            </a:lvl2pPr>
            <a:lvl3pPr lvl="2" algn="ctr" rtl="0">
              <a:spcBef>
                <a:spcPts val="0"/>
              </a:spcBef>
              <a:spcAft>
                <a:spcPts val="0"/>
              </a:spcAft>
              <a:buNone/>
              <a:defRPr sz="1400">
                <a:latin typeface="Montserrat"/>
                <a:ea typeface="Montserrat"/>
                <a:cs typeface="Montserrat"/>
                <a:sym typeface="Montserrat"/>
              </a:defRPr>
            </a:lvl3pPr>
            <a:lvl4pPr lvl="3" algn="ctr" rtl="0">
              <a:spcBef>
                <a:spcPts val="0"/>
              </a:spcBef>
              <a:spcAft>
                <a:spcPts val="0"/>
              </a:spcAft>
              <a:buNone/>
              <a:defRPr sz="1400">
                <a:latin typeface="Montserrat"/>
                <a:ea typeface="Montserrat"/>
                <a:cs typeface="Montserrat"/>
                <a:sym typeface="Montserrat"/>
              </a:defRPr>
            </a:lvl4pPr>
            <a:lvl5pPr lvl="4" algn="ctr" rtl="0">
              <a:spcBef>
                <a:spcPts val="0"/>
              </a:spcBef>
              <a:spcAft>
                <a:spcPts val="0"/>
              </a:spcAft>
              <a:buNone/>
              <a:defRPr sz="1400">
                <a:latin typeface="Montserrat"/>
                <a:ea typeface="Montserrat"/>
                <a:cs typeface="Montserrat"/>
                <a:sym typeface="Montserrat"/>
              </a:defRPr>
            </a:lvl5pPr>
            <a:lvl6pPr lvl="5" algn="ctr" rtl="0">
              <a:spcBef>
                <a:spcPts val="0"/>
              </a:spcBef>
              <a:spcAft>
                <a:spcPts val="0"/>
              </a:spcAft>
              <a:buNone/>
              <a:defRPr sz="1400">
                <a:latin typeface="Montserrat"/>
                <a:ea typeface="Montserrat"/>
                <a:cs typeface="Montserrat"/>
                <a:sym typeface="Montserrat"/>
              </a:defRPr>
            </a:lvl6pPr>
            <a:lvl7pPr lvl="6" algn="ctr" rtl="0">
              <a:spcBef>
                <a:spcPts val="0"/>
              </a:spcBef>
              <a:spcAft>
                <a:spcPts val="0"/>
              </a:spcAft>
              <a:buNone/>
              <a:defRPr sz="1400">
                <a:latin typeface="Montserrat"/>
                <a:ea typeface="Montserrat"/>
                <a:cs typeface="Montserrat"/>
                <a:sym typeface="Montserrat"/>
              </a:defRPr>
            </a:lvl7pPr>
            <a:lvl8pPr lvl="7" algn="ctr" rtl="0">
              <a:spcBef>
                <a:spcPts val="0"/>
              </a:spcBef>
              <a:spcAft>
                <a:spcPts val="0"/>
              </a:spcAft>
              <a:buNone/>
              <a:defRPr sz="1400">
                <a:latin typeface="Montserrat"/>
                <a:ea typeface="Montserrat"/>
                <a:cs typeface="Montserrat"/>
                <a:sym typeface="Montserrat"/>
              </a:defRPr>
            </a:lvl8pPr>
            <a:lvl9pPr lvl="8" algn="ctr" rtl="0">
              <a:spcBef>
                <a:spcPts val="0"/>
              </a:spcBef>
              <a:spcAft>
                <a:spcPts val="0"/>
              </a:spcAft>
              <a:buNone/>
              <a:defRPr sz="1400">
                <a:latin typeface="Montserrat"/>
                <a:ea typeface="Montserrat"/>
                <a:cs typeface="Montserrat"/>
                <a:sym typeface="Montserrat"/>
              </a:defRPr>
            </a:lvl9pPr>
          </a:lstStyle>
          <a:p>
            <a:endParaRPr/>
          </a:p>
        </p:txBody>
      </p:sp>
      <p:sp>
        <p:nvSpPr>
          <p:cNvPr id="1156" name="Google Shape;1156;p17"/>
          <p:cNvSpPr txBox="1">
            <a:spLocks noGrp="1"/>
          </p:cNvSpPr>
          <p:nvPr>
            <p:ph type="title" idx="3"/>
          </p:nvPr>
        </p:nvSpPr>
        <p:spPr>
          <a:xfrm>
            <a:off x="5373924" y="1621031"/>
            <a:ext cx="15156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200"/>
              <a:buNone/>
              <a:defRPr sz="2000" i="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157" name="Google Shape;1157;p17"/>
          <p:cNvSpPr txBox="1">
            <a:spLocks noGrp="1"/>
          </p:cNvSpPr>
          <p:nvPr>
            <p:ph type="title" idx="4"/>
          </p:nvPr>
        </p:nvSpPr>
        <p:spPr>
          <a:xfrm>
            <a:off x="1656750" y="353234"/>
            <a:ext cx="58305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158" name="Google Shape;1158;p17"/>
          <p:cNvSpPr/>
          <p:nvPr/>
        </p:nvSpPr>
        <p:spPr>
          <a:xfrm rot="10800000">
            <a:off x="8611354" y="1041403"/>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rot="10800000">
            <a:off x="8701882" y="284574"/>
            <a:ext cx="489062" cy="34073"/>
          </a:xfrm>
          <a:custGeom>
            <a:avLst/>
            <a:gdLst/>
            <a:ahLst/>
            <a:cxnLst/>
            <a:rect l="l" t="t" r="r" b="b"/>
            <a:pathLst>
              <a:path w="16279" h="2603" extrusionOk="0">
                <a:moveTo>
                  <a:pt x="0" y="0"/>
                </a:moveTo>
                <a:lnTo>
                  <a:pt x="0" y="2602"/>
                </a:lnTo>
                <a:lnTo>
                  <a:pt x="16278" y="2602"/>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rot="10800000">
            <a:off x="119448" y="4749148"/>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flipH="1">
            <a:off x="-211498" y="3296369"/>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rot="10800000">
            <a:off x="-268690" y="4454686"/>
            <a:ext cx="245584"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rot="10800000">
            <a:off x="8775731" y="2693870"/>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rot="10800000">
            <a:off x="338568" y="3547699"/>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7"/>
          <p:cNvSpPr/>
          <p:nvPr/>
        </p:nvSpPr>
        <p:spPr>
          <a:xfrm rot="10800000">
            <a:off x="9489042" y="1609097"/>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7"/>
          <p:cNvSpPr/>
          <p:nvPr/>
        </p:nvSpPr>
        <p:spPr>
          <a:xfrm rot="10800000">
            <a:off x="9149641" y="1530943"/>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rot="10800000">
            <a:off x="8802923" y="2367209"/>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rot="10800000">
            <a:off x="9288951" y="226800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rot="10800000" flipH="1">
            <a:off x="-586682" y="2464426"/>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rot="10800000">
            <a:off x="9446283" y="205756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rot="10800000">
            <a:off x="9288951" y="2148770"/>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rot="10800000">
            <a:off x="-22866" y="2886832"/>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rot="10800000">
            <a:off x="579573" y="4140683"/>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rot="10800000">
            <a:off x="384381" y="4434612"/>
            <a:ext cx="154358" cy="43111"/>
          </a:xfrm>
          <a:custGeom>
            <a:avLst/>
            <a:gdLst/>
            <a:ahLst/>
            <a:cxnLst/>
            <a:rect l="l" t="t" r="r" b="b"/>
            <a:pathLst>
              <a:path w="5138" h="1435"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rot="10800000">
            <a:off x="9041989" y="549247"/>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rot="10800000">
            <a:off x="8513119" y="-61154"/>
            <a:ext cx="181554" cy="52950"/>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rot="10800000">
            <a:off x="8899886" y="2515445"/>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rot="10800000">
            <a:off x="8639335" y="694526"/>
            <a:ext cx="489268" cy="52967"/>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rot="10800000">
            <a:off x="9183020" y="1417794"/>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rot="10800000">
            <a:off x="8632425" y="137439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rot="10800000">
            <a:off x="-935288" y="4566450"/>
            <a:ext cx="1360557" cy="4312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rot="10800000">
            <a:off x="4701" y="5051392"/>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rot="10800000">
            <a:off x="-227528" y="360402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rot="10800000">
            <a:off x="67209" y="3935122"/>
            <a:ext cx="489269"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rot="10800000">
            <a:off x="-339812" y="2337960"/>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rot="10800000">
            <a:off x="8643138" y="547059"/>
            <a:ext cx="133042" cy="21367"/>
          </a:xfrm>
          <a:custGeom>
            <a:avLst/>
            <a:gdLst/>
            <a:ahLst/>
            <a:cxnLst/>
            <a:rect l="l" t="t" r="r" b="b"/>
            <a:pathLst>
              <a:path w="4371" h="702" extrusionOk="0">
                <a:moveTo>
                  <a:pt x="1" y="1"/>
                </a:moveTo>
                <a:lnTo>
                  <a:pt x="1"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rot="10800000">
            <a:off x="8538571" y="100521"/>
            <a:ext cx="390148" cy="43125"/>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rot="10800000">
            <a:off x="8888794" y="833772"/>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flipH="1">
            <a:off x="-614143" y="4134719"/>
            <a:ext cx="966362" cy="424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rot="10800000">
            <a:off x="15871" y="3719866"/>
            <a:ext cx="280269"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rot="10800000">
            <a:off x="444188" y="3733557"/>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rot="10800000">
            <a:off x="-158944" y="2666927"/>
            <a:ext cx="274151" cy="77145"/>
          </a:xfrm>
          <a:custGeom>
            <a:avLst/>
            <a:gdLst/>
            <a:ahLst/>
            <a:cxnLst/>
            <a:rect l="l" t="t" r="r" b="b"/>
            <a:pathLst>
              <a:path w="9007" h="4271" extrusionOk="0">
                <a:moveTo>
                  <a:pt x="0" y="0"/>
                </a:moveTo>
                <a:lnTo>
                  <a:pt x="0" y="4270"/>
                </a:lnTo>
                <a:lnTo>
                  <a:pt x="9007" y="4270"/>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rot="10800000">
            <a:off x="170016" y="2574657"/>
            <a:ext cx="120877" cy="28101"/>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7"/>
          <p:cNvSpPr/>
          <p:nvPr/>
        </p:nvSpPr>
        <p:spPr>
          <a:xfrm rot="10800000">
            <a:off x="-471245" y="4927846"/>
            <a:ext cx="809192"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7"/>
          <p:cNvSpPr/>
          <p:nvPr/>
        </p:nvSpPr>
        <p:spPr>
          <a:xfrm rot="10800000">
            <a:off x="-739645" y="4685472"/>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7"/>
          <p:cNvSpPr/>
          <p:nvPr/>
        </p:nvSpPr>
        <p:spPr>
          <a:xfrm rot="10800000">
            <a:off x="9080956" y="1771918"/>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7"/>
          <p:cNvSpPr/>
          <p:nvPr/>
        </p:nvSpPr>
        <p:spPr>
          <a:xfrm rot="10800000">
            <a:off x="8908345" y="1283503"/>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7"/>
          <p:cNvSpPr/>
          <p:nvPr/>
        </p:nvSpPr>
        <p:spPr>
          <a:xfrm rot="10800000">
            <a:off x="9013288" y="1112373"/>
            <a:ext cx="141181" cy="52977"/>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7"/>
          <p:cNvSpPr/>
          <p:nvPr/>
        </p:nvSpPr>
        <p:spPr>
          <a:xfrm rot="10800000">
            <a:off x="8805805" y="1916151"/>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7"/>
          <p:cNvSpPr/>
          <p:nvPr/>
        </p:nvSpPr>
        <p:spPr>
          <a:xfrm rot="10800000">
            <a:off x="8952519" y="155921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7"/>
          <p:cNvSpPr/>
          <p:nvPr/>
        </p:nvSpPr>
        <p:spPr>
          <a:xfrm rot="10800000">
            <a:off x="9235274" y="1621648"/>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7"/>
          <p:cNvSpPr/>
          <p:nvPr/>
        </p:nvSpPr>
        <p:spPr>
          <a:xfrm rot="10800000">
            <a:off x="8995524" y="2803815"/>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7"/>
          <p:cNvSpPr/>
          <p:nvPr/>
        </p:nvSpPr>
        <p:spPr>
          <a:xfrm rot="10800000">
            <a:off x="9378987" y="291923"/>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7"/>
          <p:cNvSpPr/>
          <p:nvPr/>
        </p:nvSpPr>
        <p:spPr>
          <a:xfrm rot="10800000">
            <a:off x="9082925" y="10817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7"/>
          <p:cNvSpPr/>
          <p:nvPr/>
        </p:nvSpPr>
        <p:spPr>
          <a:xfrm rot="10800000">
            <a:off x="9021298" y="-52656"/>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7"/>
          <p:cNvSpPr/>
          <p:nvPr/>
        </p:nvSpPr>
        <p:spPr>
          <a:xfrm rot="10800000">
            <a:off x="9026877" y="984321"/>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7"/>
          <p:cNvSpPr/>
          <p:nvPr/>
        </p:nvSpPr>
        <p:spPr>
          <a:xfrm rot="10800000">
            <a:off x="8971422" y="431012"/>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7"/>
          <p:cNvSpPr/>
          <p:nvPr/>
        </p:nvSpPr>
        <p:spPr>
          <a:xfrm rot="10800000">
            <a:off x="9147070" y="852055"/>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7"/>
          <p:cNvSpPr/>
          <p:nvPr/>
        </p:nvSpPr>
        <p:spPr>
          <a:xfrm rot="10800000">
            <a:off x="-609936" y="3493046"/>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7"/>
          <p:cNvSpPr/>
          <p:nvPr/>
        </p:nvSpPr>
        <p:spPr>
          <a:xfrm rot="10800000">
            <a:off x="-472702" y="4322946"/>
            <a:ext cx="901674"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7"/>
          <p:cNvSpPr/>
          <p:nvPr/>
        </p:nvSpPr>
        <p:spPr>
          <a:xfrm rot="10800000">
            <a:off x="-231185" y="3902145"/>
            <a:ext cx="104726"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7"/>
          <p:cNvSpPr/>
          <p:nvPr/>
        </p:nvSpPr>
        <p:spPr>
          <a:xfrm rot="10800000">
            <a:off x="431946" y="4838250"/>
            <a:ext cx="154348" cy="21377"/>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7"/>
          <p:cNvSpPr/>
          <p:nvPr/>
        </p:nvSpPr>
        <p:spPr>
          <a:xfrm rot="10800000">
            <a:off x="316311" y="3186146"/>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7"/>
          <p:cNvSpPr/>
          <p:nvPr/>
        </p:nvSpPr>
        <p:spPr>
          <a:xfrm rot="10800000">
            <a:off x="8968421" y="2136208"/>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7"/>
          <p:cNvSpPr/>
          <p:nvPr/>
        </p:nvSpPr>
        <p:spPr>
          <a:xfrm rot="10800000">
            <a:off x="-180356" y="3102284"/>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7"/>
          <p:cNvSpPr txBox="1">
            <a:spLocks noGrp="1"/>
          </p:cNvSpPr>
          <p:nvPr>
            <p:ph type="title" idx="5" hasCustomPrompt="1"/>
          </p:nvPr>
        </p:nvSpPr>
        <p:spPr>
          <a:xfrm>
            <a:off x="2336663" y="2713181"/>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4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1217" name="Google Shape;1217;p17"/>
          <p:cNvSpPr txBox="1">
            <a:spLocks noGrp="1"/>
          </p:cNvSpPr>
          <p:nvPr>
            <p:ph type="title" idx="6" hasCustomPrompt="1"/>
          </p:nvPr>
        </p:nvSpPr>
        <p:spPr>
          <a:xfrm>
            <a:off x="5456125" y="2713181"/>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4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0_1_1">
    <p:spTree>
      <p:nvGrpSpPr>
        <p:cNvPr id="1" name="Shape 1645"/>
        <p:cNvGrpSpPr/>
        <p:nvPr/>
      </p:nvGrpSpPr>
      <p:grpSpPr>
        <a:xfrm>
          <a:off x="0" y="0"/>
          <a:ext cx="0" cy="0"/>
          <a:chOff x="0" y="0"/>
          <a:chExt cx="0" cy="0"/>
        </a:xfrm>
      </p:grpSpPr>
      <p:sp>
        <p:nvSpPr>
          <p:cNvPr id="1646" name="Google Shape;1646;p23"/>
          <p:cNvSpPr txBox="1">
            <a:spLocks noGrp="1"/>
          </p:cNvSpPr>
          <p:nvPr>
            <p:ph type="title"/>
          </p:nvPr>
        </p:nvSpPr>
        <p:spPr>
          <a:xfrm>
            <a:off x="6033800" y="1940300"/>
            <a:ext cx="2074200" cy="539100"/>
          </a:xfrm>
          <a:prstGeom prst="rect">
            <a:avLst/>
          </a:prstGeom>
          <a:noFill/>
          <a:ln>
            <a:noFill/>
          </a:ln>
        </p:spPr>
        <p:txBody>
          <a:bodyPr spcFirstLastPara="1" wrap="square" lIns="0" tIns="0" rIns="0" bIns="0" anchor="ctr" anchorCtr="0">
            <a:noAutofit/>
          </a:bodyPr>
          <a:lstStyle>
            <a:lvl1pPr lvl="0" algn="r" rtl="0">
              <a:spcBef>
                <a:spcPts val="0"/>
              </a:spcBef>
              <a:spcAft>
                <a:spcPts val="0"/>
              </a:spcAft>
              <a:buSzPts val="2200"/>
              <a:buNone/>
              <a:defRPr i="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647" name="Google Shape;1647;p23"/>
          <p:cNvSpPr txBox="1">
            <a:spLocks noGrp="1"/>
          </p:cNvSpPr>
          <p:nvPr>
            <p:ph type="subTitle" idx="1"/>
          </p:nvPr>
        </p:nvSpPr>
        <p:spPr>
          <a:xfrm>
            <a:off x="4898300" y="2585200"/>
            <a:ext cx="3209700" cy="1175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atin typeface="Montserrat"/>
                <a:ea typeface="Montserrat"/>
                <a:cs typeface="Montserrat"/>
                <a:sym typeface="Montserrat"/>
              </a:defRPr>
            </a:lvl1pPr>
            <a:lvl2pPr lvl="1" algn="r" rtl="0">
              <a:spcBef>
                <a:spcPts val="0"/>
              </a:spcBef>
              <a:spcAft>
                <a:spcPts val="0"/>
              </a:spcAft>
              <a:buNone/>
              <a:defRPr sz="1400">
                <a:latin typeface="Montserrat"/>
                <a:ea typeface="Montserrat"/>
                <a:cs typeface="Montserrat"/>
                <a:sym typeface="Montserrat"/>
              </a:defRPr>
            </a:lvl2pPr>
            <a:lvl3pPr lvl="2" algn="r" rtl="0">
              <a:spcBef>
                <a:spcPts val="0"/>
              </a:spcBef>
              <a:spcAft>
                <a:spcPts val="0"/>
              </a:spcAft>
              <a:buNone/>
              <a:defRPr sz="1400">
                <a:latin typeface="Montserrat"/>
                <a:ea typeface="Montserrat"/>
                <a:cs typeface="Montserrat"/>
                <a:sym typeface="Montserrat"/>
              </a:defRPr>
            </a:lvl3pPr>
            <a:lvl4pPr lvl="3" algn="r" rtl="0">
              <a:spcBef>
                <a:spcPts val="0"/>
              </a:spcBef>
              <a:spcAft>
                <a:spcPts val="0"/>
              </a:spcAft>
              <a:buNone/>
              <a:defRPr sz="1400">
                <a:latin typeface="Montserrat"/>
                <a:ea typeface="Montserrat"/>
                <a:cs typeface="Montserrat"/>
                <a:sym typeface="Montserrat"/>
              </a:defRPr>
            </a:lvl4pPr>
            <a:lvl5pPr lvl="4" algn="r" rtl="0">
              <a:spcBef>
                <a:spcPts val="0"/>
              </a:spcBef>
              <a:spcAft>
                <a:spcPts val="0"/>
              </a:spcAft>
              <a:buNone/>
              <a:defRPr sz="1400">
                <a:latin typeface="Montserrat"/>
                <a:ea typeface="Montserrat"/>
                <a:cs typeface="Montserrat"/>
                <a:sym typeface="Montserrat"/>
              </a:defRPr>
            </a:lvl5pPr>
            <a:lvl6pPr lvl="5" algn="r" rtl="0">
              <a:spcBef>
                <a:spcPts val="0"/>
              </a:spcBef>
              <a:spcAft>
                <a:spcPts val="0"/>
              </a:spcAft>
              <a:buNone/>
              <a:defRPr sz="1400">
                <a:latin typeface="Montserrat"/>
                <a:ea typeface="Montserrat"/>
                <a:cs typeface="Montserrat"/>
                <a:sym typeface="Montserrat"/>
              </a:defRPr>
            </a:lvl6pPr>
            <a:lvl7pPr lvl="6" algn="r" rtl="0">
              <a:spcBef>
                <a:spcPts val="0"/>
              </a:spcBef>
              <a:spcAft>
                <a:spcPts val="0"/>
              </a:spcAft>
              <a:buNone/>
              <a:defRPr sz="1400">
                <a:latin typeface="Montserrat"/>
                <a:ea typeface="Montserrat"/>
                <a:cs typeface="Montserrat"/>
                <a:sym typeface="Montserrat"/>
              </a:defRPr>
            </a:lvl7pPr>
            <a:lvl8pPr lvl="7" algn="r" rtl="0">
              <a:spcBef>
                <a:spcPts val="0"/>
              </a:spcBef>
              <a:spcAft>
                <a:spcPts val="0"/>
              </a:spcAft>
              <a:buNone/>
              <a:defRPr sz="1400">
                <a:latin typeface="Montserrat"/>
                <a:ea typeface="Montserrat"/>
                <a:cs typeface="Montserrat"/>
                <a:sym typeface="Montserrat"/>
              </a:defRPr>
            </a:lvl8pPr>
            <a:lvl9pPr lvl="8" algn="r" rtl="0">
              <a:spcBef>
                <a:spcPts val="0"/>
              </a:spcBef>
              <a:spcAft>
                <a:spcPts val="0"/>
              </a:spcAft>
              <a:buNone/>
              <a:defRPr sz="1400">
                <a:latin typeface="Montserrat"/>
                <a:ea typeface="Montserrat"/>
                <a:cs typeface="Montserrat"/>
                <a:sym typeface="Montserrat"/>
              </a:defRPr>
            </a:lvl9pPr>
          </a:lstStyle>
          <a:p>
            <a:endParaRPr/>
          </a:p>
        </p:txBody>
      </p:sp>
      <p:sp>
        <p:nvSpPr>
          <p:cNvPr id="1648" name="Google Shape;1648;p23"/>
          <p:cNvSpPr/>
          <p:nvPr/>
        </p:nvSpPr>
        <p:spPr>
          <a:xfrm>
            <a:off x="153825" y="4707584"/>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3"/>
          <p:cNvSpPr/>
          <p:nvPr/>
        </p:nvSpPr>
        <p:spPr>
          <a:xfrm>
            <a:off x="28828" y="445093"/>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3"/>
          <p:cNvSpPr/>
          <p:nvPr/>
        </p:nvSpPr>
        <p:spPr>
          <a:xfrm>
            <a:off x="5635433" y="5083528"/>
            <a:ext cx="742621" cy="67175"/>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3"/>
          <p:cNvSpPr/>
          <p:nvPr/>
        </p:nvSpPr>
        <p:spPr>
          <a:xfrm>
            <a:off x="3062239" y="5003627"/>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3"/>
          <p:cNvSpPr/>
          <p:nvPr/>
        </p:nvSpPr>
        <p:spPr>
          <a:xfrm rot="10800000" flipH="1">
            <a:off x="3757475" y="4878775"/>
            <a:ext cx="371801" cy="42375"/>
          </a:xfrm>
          <a:custGeom>
            <a:avLst/>
            <a:gdLst/>
            <a:ahLst/>
            <a:cxnLst/>
            <a:rect l="l" t="t" r="r" b="b"/>
            <a:pathLst>
              <a:path w="2469" h="701" extrusionOk="0">
                <a:moveTo>
                  <a:pt x="1" y="0"/>
                </a:moveTo>
                <a:lnTo>
                  <a:pt x="1"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3"/>
          <p:cNvSpPr/>
          <p:nvPr/>
        </p:nvSpPr>
        <p:spPr>
          <a:xfrm>
            <a:off x="6326880" y="4763186"/>
            <a:ext cx="139337" cy="39115"/>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3"/>
          <p:cNvSpPr/>
          <p:nvPr/>
        </p:nvSpPr>
        <p:spPr>
          <a:xfrm>
            <a:off x="7409725" y="4873387"/>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3"/>
          <p:cNvSpPr/>
          <p:nvPr/>
        </p:nvSpPr>
        <p:spPr>
          <a:xfrm>
            <a:off x="5099370" y="4726737"/>
            <a:ext cx="122303" cy="34098"/>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3"/>
          <p:cNvSpPr/>
          <p:nvPr/>
        </p:nvSpPr>
        <p:spPr>
          <a:xfrm>
            <a:off x="8185731" y="4717097"/>
            <a:ext cx="75166" cy="21090"/>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3"/>
          <p:cNvSpPr/>
          <p:nvPr/>
        </p:nvSpPr>
        <p:spPr>
          <a:xfrm>
            <a:off x="2388263" y="4741459"/>
            <a:ext cx="277623" cy="20875"/>
          </a:xfrm>
          <a:custGeom>
            <a:avLst/>
            <a:gdLst/>
            <a:ahLst/>
            <a:cxnLst/>
            <a:rect l="l" t="t" r="r" b="b"/>
            <a:pathLst>
              <a:path w="9241" h="2602" extrusionOk="0">
                <a:moveTo>
                  <a:pt x="0" y="0"/>
                </a:moveTo>
                <a:lnTo>
                  <a:pt x="0" y="2602"/>
                </a:lnTo>
                <a:lnTo>
                  <a:pt x="9240" y="2602"/>
                </a:lnTo>
                <a:lnTo>
                  <a:pt x="92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3"/>
          <p:cNvSpPr/>
          <p:nvPr/>
        </p:nvSpPr>
        <p:spPr>
          <a:xfrm>
            <a:off x="5221668" y="5065058"/>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3"/>
          <p:cNvSpPr/>
          <p:nvPr/>
        </p:nvSpPr>
        <p:spPr>
          <a:xfrm rot="10800000" flipH="1">
            <a:off x="6023650" y="104784"/>
            <a:ext cx="1478915" cy="39650"/>
          </a:xfrm>
          <a:custGeom>
            <a:avLst/>
            <a:gdLst/>
            <a:ahLst/>
            <a:cxnLst/>
            <a:rect l="l" t="t" r="r" b="b"/>
            <a:pathLst>
              <a:path w="76489" h="701" extrusionOk="0">
                <a:moveTo>
                  <a:pt x="1" y="0"/>
                </a:moveTo>
                <a:lnTo>
                  <a:pt x="1" y="701"/>
                </a:lnTo>
                <a:lnTo>
                  <a:pt x="76489" y="701"/>
                </a:lnTo>
                <a:lnTo>
                  <a:pt x="7648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3"/>
          <p:cNvSpPr/>
          <p:nvPr/>
        </p:nvSpPr>
        <p:spPr>
          <a:xfrm>
            <a:off x="736100" y="535446"/>
            <a:ext cx="270623" cy="43111"/>
          </a:xfrm>
          <a:custGeom>
            <a:avLst/>
            <a:gdLst/>
            <a:ahLst/>
            <a:cxnLst/>
            <a:rect l="l" t="t" r="r" b="b"/>
            <a:pathLst>
              <a:path w="9008" h="1435" extrusionOk="0">
                <a:moveTo>
                  <a:pt x="1" y="0"/>
                </a:moveTo>
                <a:lnTo>
                  <a:pt x="1" y="1434"/>
                </a:lnTo>
                <a:lnTo>
                  <a:pt x="9007" y="1434"/>
                </a:lnTo>
                <a:lnTo>
                  <a:pt x="90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3"/>
          <p:cNvSpPr/>
          <p:nvPr/>
        </p:nvSpPr>
        <p:spPr>
          <a:xfrm>
            <a:off x="8643380" y="49342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3"/>
          <p:cNvSpPr/>
          <p:nvPr/>
        </p:nvSpPr>
        <p:spPr>
          <a:xfrm>
            <a:off x="4545200" y="301612"/>
            <a:ext cx="328729" cy="39076"/>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3"/>
          <p:cNvSpPr/>
          <p:nvPr/>
        </p:nvSpPr>
        <p:spPr>
          <a:xfrm>
            <a:off x="8353066" y="53544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3"/>
          <p:cNvSpPr/>
          <p:nvPr/>
        </p:nvSpPr>
        <p:spPr>
          <a:xfrm>
            <a:off x="3872226" y="321950"/>
            <a:ext cx="122273" cy="34098"/>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3"/>
          <p:cNvSpPr/>
          <p:nvPr/>
        </p:nvSpPr>
        <p:spPr>
          <a:xfrm>
            <a:off x="7198308" y="337498"/>
            <a:ext cx="122273" cy="34098"/>
          </a:xfrm>
          <a:custGeom>
            <a:avLst/>
            <a:gdLst/>
            <a:ahLst/>
            <a:cxnLst/>
            <a:rect l="l" t="t" r="r" b="b"/>
            <a:pathLst>
              <a:path w="4070" h="1135" extrusionOk="0">
                <a:moveTo>
                  <a:pt x="0" y="1"/>
                </a:moveTo>
                <a:lnTo>
                  <a:pt x="0" y="1135"/>
                </a:lnTo>
                <a:lnTo>
                  <a:pt x="4070" y="1135"/>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3"/>
          <p:cNvSpPr/>
          <p:nvPr/>
        </p:nvSpPr>
        <p:spPr>
          <a:xfrm>
            <a:off x="4610592" y="77347"/>
            <a:ext cx="75196" cy="21060"/>
          </a:xfrm>
          <a:custGeom>
            <a:avLst/>
            <a:gdLst/>
            <a:ahLst/>
            <a:cxnLst/>
            <a:rect l="l" t="t" r="r" b="b"/>
            <a:pathLst>
              <a:path w="2503" h="701" extrusionOk="0">
                <a:moveTo>
                  <a:pt x="1" y="0"/>
                </a:moveTo>
                <a:lnTo>
                  <a:pt x="1" y="701"/>
                </a:lnTo>
                <a:lnTo>
                  <a:pt x="2503" y="701"/>
                </a:lnTo>
                <a:lnTo>
                  <a:pt x="25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3"/>
          <p:cNvSpPr/>
          <p:nvPr/>
        </p:nvSpPr>
        <p:spPr>
          <a:xfrm>
            <a:off x="1328463" y="4050"/>
            <a:ext cx="277623" cy="43125"/>
          </a:xfrm>
          <a:custGeom>
            <a:avLst/>
            <a:gdLst/>
            <a:ahLst/>
            <a:cxnLst/>
            <a:rect l="l" t="t" r="r" b="b"/>
            <a:pathLst>
              <a:path w="9241" h="2603" extrusionOk="0">
                <a:moveTo>
                  <a:pt x="0" y="1"/>
                </a:moveTo>
                <a:lnTo>
                  <a:pt x="0" y="2602"/>
                </a:lnTo>
                <a:lnTo>
                  <a:pt x="9240" y="2602"/>
                </a:lnTo>
                <a:lnTo>
                  <a:pt x="924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3"/>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3"/>
          <p:cNvSpPr/>
          <p:nvPr/>
        </p:nvSpPr>
        <p:spPr>
          <a:xfrm>
            <a:off x="758807" y="4753416"/>
            <a:ext cx="225202" cy="43124"/>
          </a:xfrm>
          <a:custGeom>
            <a:avLst/>
            <a:gdLst/>
            <a:ahLst/>
            <a:cxnLst/>
            <a:rect l="l" t="t" r="r" b="b"/>
            <a:pathLst>
              <a:path w="2436" h="1135" extrusionOk="0">
                <a:moveTo>
                  <a:pt x="1" y="1"/>
                </a:moveTo>
                <a:lnTo>
                  <a:pt x="1" y="1135"/>
                </a:lnTo>
                <a:lnTo>
                  <a:pt x="2436" y="1135"/>
                </a:lnTo>
                <a:lnTo>
                  <a:pt x="2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3"/>
          <p:cNvSpPr/>
          <p:nvPr/>
        </p:nvSpPr>
        <p:spPr>
          <a:xfrm>
            <a:off x="3256447" y="5106302"/>
            <a:ext cx="356654" cy="48027"/>
          </a:xfrm>
          <a:custGeom>
            <a:avLst/>
            <a:gdLst/>
            <a:ahLst/>
            <a:cxnLst/>
            <a:rect l="l" t="t" r="r" b="b"/>
            <a:pathLst>
              <a:path w="4537" h="2069" extrusionOk="0">
                <a:moveTo>
                  <a:pt x="0" y="1"/>
                </a:moveTo>
                <a:lnTo>
                  <a:pt x="0" y="2069"/>
                </a:lnTo>
                <a:lnTo>
                  <a:pt x="4537" y="2069"/>
                </a:lnTo>
                <a:lnTo>
                  <a:pt x="4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3"/>
          <p:cNvSpPr/>
          <p:nvPr/>
        </p:nvSpPr>
        <p:spPr>
          <a:xfrm>
            <a:off x="1575181" y="50719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3"/>
          <p:cNvSpPr/>
          <p:nvPr/>
        </p:nvSpPr>
        <p:spPr>
          <a:xfrm>
            <a:off x="3900355" y="5107158"/>
            <a:ext cx="120260" cy="55158"/>
          </a:xfrm>
          <a:custGeom>
            <a:avLst/>
            <a:gdLst/>
            <a:ahLst/>
            <a:cxnLst/>
            <a:rect l="l" t="t" r="r" b="b"/>
            <a:pathLst>
              <a:path w="4003" h="1836" extrusionOk="0">
                <a:moveTo>
                  <a:pt x="0" y="1"/>
                </a:moveTo>
                <a:lnTo>
                  <a:pt x="0" y="1836"/>
                </a:lnTo>
                <a:lnTo>
                  <a:pt x="4003" y="1836"/>
                </a:lnTo>
                <a:lnTo>
                  <a:pt x="4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3"/>
          <p:cNvSpPr/>
          <p:nvPr/>
        </p:nvSpPr>
        <p:spPr>
          <a:xfrm>
            <a:off x="2585212" y="234950"/>
            <a:ext cx="297738" cy="32129"/>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3"/>
          <p:cNvSpPr/>
          <p:nvPr/>
        </p:nvSpPr>
        <p:spPr>
          <a:xfrm>
            <a:off x="-563675" y="304354"/>
            <a:ext cx="1685100" cy="23647"/>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3"/>
          <p:cNvSpPr/>
          <p:nvPr/>
        </p:nvSpPr>
        <p:spPr>
          <a:xfrm>
            <a:off x="2327690" y="5071491"/>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3"/>
          <p:cNvSpPr/>
          <p:nvPr/>
        </p:nvSpPr>
        <p:spPr>
          <a:xfrm>
            <a:off x="1837599" y="4737209"/>
            <a:ext cx="297738" cy="32987"/>
          </a:xfrm>
          <a:custGeom>
            <a:avLst/>
            <a:gdLst/>
            <a:ahLst/>
            <a:cxnLst/>
            <a:rect l="l" t="t" r="r" b="b"/>
            <a:pathLst>
              <a:path w="10008" h="1268" extrusionOk="0">
                <a:moveTo>
                  <a:pt x="0" y="0"/>
                </a:moveTo>
                <a:lnTo>
                  <a:pt x="0" y="1268"/>
                </a:lnTo>
                <a:lnTo>
                  <a:pt x="10007" y="1268"/>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3"/>
          <p:cNvSpPr/>
          <p:nvPr/>
        </p:nvSpPr>
        <p:spPr>
          <a:xfrm>
            <a:off x="-3302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3"/>
          <p:cNvSpPr/>
          <p:nvPr/>
        </p:nvSpPr>
        <p:spPr>
          <a:xfrm>
            <a:off x="5624892" y="234954"/>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3"/>
          <p:cNvSpPr/>
          <p:nvPr/>
        </p:nvSpPr>
        <p:spPr>
          <a:xfrm>
            <a:off x="8451300" y="398627"/>
            <a:ext cx="1360557" cy="3907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3"/>
          <p:cNvSpPr/>
          <p:nvPr/>
        </p:nvSpPr>
        <p:spPr>
          <a:xfrm>
            <a:off x="6109525" y="-74646"/>
            <a:ext cx="531172" cy="130000"/>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3"/>
          <p:cNvSpPr/>
          <p:nvPr/>
        </p:nvSpPr>
        <p:spPr>
          <a:xfrm>
            <a:off x="6935826" y="504075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3"/>
          <p:cNvSpPr/>
          <p:nvPr/>
        </p:nvSpPr>
        <p:spPr>
          <a:xfrm>
            <a:off x="5624892" y="4737205"/>
            <a:ext cx="298750" cy="32987"/>
          </a:xfrm>
          <a:custGeom>
            <a:avLst/>
            <a:gdLst/>
            <a:ahLst/>
            <a:cxnLst/>
            <a:rect l="l" t="t" r="r" b="b"/>
            <a:pathLst>
              <a:path w="10042" h="1268" extrusionOk="0">
                <a:moveTo>
                  <a:pt x="1" y="0"/>
                </a:moveTo>
                <a:lnTo>
                  <a:pt x="1" y="1268"/>
                </a:lnTo>
                <a:lnTo>
                  <a:pt x="10041" y="1268"/>
                </a:ln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3"/>
          <p:cNvSpPr/>
          <p:nvPr/>
        </p:nvSpPr>
        <p:spPr>
          <a:xfrm rot="10800000" flipH="1">
            <a:off x="4434377" y="4834235"/>
            <a:ext cx="550365" cy="466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3"/>
          <p:cNvSpPr/>
          <p:nvPr/>
        </p:nvSpPr>
        <p:spPr>
          <a:xfrm>
            <a:off x="5972900" y="4921350"/>
            <a:ext cx="614308" cy="43127"/>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3"/>
          <p:cNvSpPr/>
          <p:nvPr/>
        </p:nvSpPr>
        <p:spPr>
          <a:xfrm>
            <a:off x="422812" y="4913450"/>
            <a:ext cx="390148" cy="7922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3"/>
          <p:cNvSpPr/>
          <p:nvPr/>
        </p:nvSpPr>
        <p:spPr>
          <a:xfrm>
            <a:off x="8794375" y="607228"/>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3"/>
          <p:cNvSpPr/>
          <p:nvPr/>
        </p:nvSpPr>
        <p:spPr>
          <a:xfrm rot="10800000" flipH="1">
            <a:off x="7701650" y="4982160"/>
            <a:ext cx="690444" cy="51550"/>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3"/>
          <p:cNvSpPr/>
          <p:nvPr/>
        </p:nvSpPr>
        <p:spPr>
          <a:xfrm>
            <a:off x="2759188" y="4837713"/>
            <a:ext cx="244574" cy="39650"/>
          </a:xfrm>
          <a:custGeom>
            <a:avLst/>
            <a:gdLst/>
            <a:ahLst/>
            <a:cxnLst/>
            <a:rect l="l" t="t" r="r" b="b"/>
            <a:pathLst>
              <a:path w="2503" h="701"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3"/>
          <p:cNvSpPr/>
          <p:nvPr/>
        </p:nvSpPr>
        <p:spPr>
          <a:xfrm>
            <a:off x="2828043" y="5071931"/>
            <a:ext cx="141169" cy="9036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3"/>
          <p:cNvSpPr/>
          <p:nvPr/>
        </p:nvSpPr>
        <p:spPr>
          <a:xfrm>
            <a:off x="2437825" y="4953005"/>
            <a:ext cx="281250" cy="3964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3"/>
          <p:cNvSpPr/>
          <p:nvPr/>
        </p:nvSpPr>
        <p:spPr>
          <a:xfrm>
            <a:off x="3200025" y="485792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3"/>
          <p:cNvSpPr/>
          <p:nvPr/>
        </p:nvSpPr>
        <p:spPr>
          <a:xfrm rot="10800000" flipH="1">
            <a:off x="6513536" y="236051"/>
            <a:ext cx="277625" cy="34076"/>
          </a:xfrm>
          <a:custGeom>
            <a:avLst/>
            <a:gdLst/>
            <a:ahLst/>
            <a:cxnLst/>
            <a:rect l="l" t="t" r="r" b="b"/>
            <a:pathLst>
              <a:path w="2436" h="1169" extrusionOk="0">
                <a:moveTo>
                  <a:pt x="1" y="1"/>
                </a:moveTo>
                <a:lnTo>
                  <a:pt x="1" y="1168"/>
                </a:lnTo>
                <a:lnTo>
                  <a:pt x="2436" y="11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3"/>
          <p:cNvSpPr/>
          <p:nvPr/>
        </p:nvSpPr>
        <p:spPr>
          <a:xfrm>
            <a:off x="5898748" y="113373"/>
            <a:ext cx="74146" cy="35581"/>
          </a:xfrm>
          <a:custGeom>
            <a:avLst/>
            <a:gdLst/>
            <a:ahLst/>
            <a:cxnLst/>
            <a:rect l="l" t="t" r="r" b="b"/>
            <a:pathLst>
              <a:path w="2436" h="1169" extrusionOk="0">
                <a:moveTo>
                  <a:pt x="0" y="1"/>
                </a:moveTo>
                <a:lnTo>
                  <a:pt x="0" y="1168"/>
                </a:lnTo>
                <a:lnTo>
                  <a:pt x="2435" y="1168"/>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3"/>
          <p:cNvSpPr/>
          <p:nvPr/>
        </p:nvSpPr>
        <p:spPr>
          <a:xfrm>
            <a:off x="7701655" y="285306"/>
            <a:ext cx="274148" cy="60027"/>
          </a:xfrm>
          <a:custGeom>
            <a:avLst/>
            <a:gdLst/>
            <a:ahLst/>
            <a:cxnLst/>
            <a:rect l="l" t="t" r="r" b="b"/>
            <a:pathLst>
              <a:path w="4537" h="2136" extrusionOk="0">
                <a:moveTo>
                  <a:pt x="0" y="1"/>
                </a:moveTo>
                <a:lnTo>
                  <a:pt x="0" y="2136"/>
                </a:lnTo>
                <a:lnTo>
                  <a:pt x="4537" y="2136"/>
                </a:lnTo>
                <a:lnTo>
                  <a:pt x="4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3"/>
          <p:cNvSpPr/>
          <p:nvPr/>
        </p:nvSpPr>
        <p:spPr>
          <a:xfrm>
            <a:off x="6109515" y="289802"/>
            <a:ext cx="120837" cy="56888"/>
          </a:xfrm>
          <a:custGeom>
            <a:avLst/>
            <a:gdLst/>
            <a:ahLst/>
            <a:cxnLst/>
            <a:rect l="l" t="t" r="r" b="b"/>
            <a:pathLst>
              <a:path w="3970" h="1869" extrusionOk="0">
                <a:moveTo>
                  <a:pt x="0" y="0"/>
                </a:moveTo>
                <a:lnTo>
                  <a:pt x="0" y="1868"/>
                </a:lnTo>
                <a:lnTo>
                  <a:pt x="3970" y="1868"/>
                </a:lnTo>
                <a:lnTo>
                  <a:pt x="39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3"/>
          <p:cNvSpPr/>
          <p:nvPr/>
        </p:nvSpPr>
        <p:spPr>
          <a:xfrm>
            <a:off x="244325" y="597024"/>
            <a:ext cx="137102" cy="60027"/>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3"/>
          <p:cNvSpPr/>
          <p:nvPr/>
        </p:nvSpPr>
        <p:spPr>
          <a:xfrm>
            <a:off x="131209"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3"/>
          <p:cNvSpPr/>
          <p:nvPr/>
        </p:nvSpPr>
        <p:spPr>
          <a:xfrm>
            <a:off x="6991125" y="4884938"/>
            <a:ext cx="218325" cy="48026"/>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3"/>
          <p:cNvSpPr/>
          <p:nvPr/>
        </p:nvSpPr>
        <p:spPr>
          <a:xfrm>
            <a:off x="7899685" y="19795"/>
            <a:ext cx="247761" cy="39630"/>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3"/>
          <p:cNvSpPr/>
          <p:nvPr/>
        </p:nvSpPr>
        <p:spPr>
          <a:xfrm>
            <a:off x="8738638" y="5068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3"/>
          <p:cNvSpPr/>
          <p:nvPr/>
        </p:nvSpPr>
        <p:spPr>
          <a:xfrm>
            <a:off x="8872114" y="500234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3"/>
          <p:cNvSpPr/>
          <p:nvPr/>
        </p:nvSpPr>
        <p:spPr>
          <a:xfrm>
            <a:off x="1990268" y="235832"/>
            <a:ext cx="218328" cy="34547"/>
          </a:xfrm>
          <a:custGeom>
            <a:avLst/>
            <a:gdLst/>
            <a:ahLst/>
            <a:cxnLst/>
            <a:rect l="l" t="t" r="r" b="b"/>
            <a:pathLst>
              <a:path w="7173" h="1135" extrusionOk="0">
                <a:moveTo>
                  <a:pt x="1" y="1"/>
                </a:moveTo>
                <a:lnTo>
                  <a:pt x="1" y="1135"/>
                </a:lnTo>
                <a:lnTo>
                  <a:pt x="7173" y="1135"/>
                </a:lnTo>
                <a:lnTo>
                  <a:pt x="7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3"/>
          <p:cNvSpPr/>
          <p:nvPr/>
        </p:nvSpPr>
        <p:spPr>
          <a:xfrm>
            <a:off x="9022225" y="219079"/>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3"/>
          <p:cNvSpPr/>
          <p:nvPr/>
        </p:nvSpPr>
        <p:spPr>
          <a:xfrm>
            <a:off x="1145123" y="179543"/>
            <a:ext cx="690444" cy="2136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3"/>
          <p:cNvSpPr/>
          <p:nvPr/>
        </p:nvSpPr>
        <p:spPr>
          <a:xfrm>
            <a:off x="1335986" y="333284"/>
            <a:ext cx="204353" cy="425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3"/>
          <p:cNvSpPr/>
          <p:nvPr/>
        </p:nvSpPr>
        <p:spPr>
          <a:xfrm>
            <a:off x="3149533" y="93196"/>
            <a:ext cx="123881" cy="35551"/>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3"/>
          <p:cNvSpPr/>
          <p:nvPr/>
        </p:nvSpPr>
        <p:spPr>
          <a:xfrm>
            <a:off x="732908" y="2181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3"/>
          <p:cNvSpPr/>
          <p:nvPr/>
        </p:nvSpPr>
        <p:spPr>
          <a:xfrm>
            <a:off x="1297525" y="4797976"/>
            <a:ext cx="281270" cy="42550"/>
          </a:xfrm>
          <a:custGeom>
            <a:avLst/>
            <a:gdLst/>
            <a:ahLst/>
            <a:cxnLst/>
            <a:rect l="l" t="t" r="r" b="b"/>
            <a:pathLst>
              <a:path w="4604" h="2936" extrusionOk="0">
                <a:moveTo>
                  <a:pt x="0" y="0"/>
                </a:moveTo>
                <a:lnTo>
                  <a:pt x="0" y="2935"/>
                </a:lnTo>
                <a:lnTo>
                  <a:pt x="4604" y="2935"/>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3"/>
          <p:cNvSpPr/>
          <p:nvPr/>
        </p:nvSpPr>
        <p:spPr>
          <a:xfrm>
            <a:off x="1072094" y="4631359"/>
            <a:ext cx="124916" cy="34547"/>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3"/>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3"/>
          <p:cNvSpPr/>
          <p:nvPr/>
        </p:nvSpPr>
        <p:spPr>
          <a:xfrm>
            <a:off x="4596963" y="5015738"/>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3"/>
          <p:cNvSpPr/>
          <p:nvPr/>
        </p:nvSpPr>
        <p:spPr>
          <a:xfrm>
            <a:off x="7502638" y="5066325"/>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3"/>
          <p:cNvSpPr/>
          <p:nvPr/>
        </p:nvSpPr>
        <p:spPr>
          <a:xfrm>
            <a:off x="5221663" y="4921338"/>
            <a:ext cx="390151" cy="35099"/>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3"/>
          <p:cNvSpPr/>
          <p:nvPr/>
        </p:nvSpPr>
        <p:spPr>
          <a:xfrm>
            <a:off x="8433100" y="4632574"/>
            <a:ext cx="863721" cy="32126"/>
          </a:xfrm>
          <a:custGeom>
            <a:avLst/>
            <a:gdLst/>
            <a:ahLst/>
            <a:cxnLst/>
            <a:rect l="l" t="t" r="r" b="b"/>
            <a:pathLst>
              <a:path w="24752" h="2270" extrusionOk="0">
                <a:moveTo>
                  <a:pt x="1" y="1"/>
                </a:moveTo>
                <a:lnTo>
                  <a:pt x="1" y="2269"/>
                </a:lnTo>
                <a:lnTo>
                  <a:pt x="24752" y="2269"/>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3"/>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3"/>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3"/>
          <p:cNvSpPr/>
          <p:nvPr/>
        </p:nvSpPr>
        <p:spPr>
          <a:xfrm>
            <a:off x="402725" y="394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3"/>
          <p:cNvSpPr/>
          <p:nvPr/>
        </p:nvSpPr>
        <p:spPr>
          <a:xfrm>
            <a:off x="-158743" y="49055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3"/>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3"/>
          <p:cNvSpPr/>
          <p:nvPr/>
        </p:nvSpPr>
        <p:spPr>
          <a:xfrm>
            <a:off x="972903" y="501240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3"/>
          <p:cNvSpPr/>
          <p:nvPr/>
        </p:nvSpPr>
        <p:spPr>
          <a:xfrm>
            <a:off x="1990275" y="4947273"/>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3"/>
          <p:cNvSpPr/>
          <p:nvPr/>
        </p:nvSpPr>
        <p:spPr>
          <a:xfrm>
            <a:off x="69492" y="4570698"/>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3"/>
          <p:cNvSpPr/>
          <p:nvPr/>
        </p:nvSpPr>
        <p:spPr>
          <a:xfrm>
            <a:off x="1391222" y="4942574"/>
            <a:ext cx="406152" cy="27300"/>
          </a:xfrm>
          <a:custGeom>
            <a:avLst/>
            <a:gdLst/>
            <a:ahLst/>
            <a:cxnLst/>
            <a:rect l="l" t="t" r="r" b="b"/>
            <a:pathLst>
              <a:path w="4104" h="1135" extrusionOk="0">
                <a:moveTo>
                  <a:pt x="1" y="0"/>
                </a:moveTo>
                <a:lnTo>
                  <a:pt x="1" y="1134"/>
                </a:lnTo>
                <a:lnTo>
                  <a:pt x="4103" y="1134"/>
                </a:lnTo>
                <a:lnTo>
                  <a:pt x="4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3"/>
          <p:cNvSpPr/>
          <p:nvPr/>
        </p:nvSpPr>
        <p:spPr>
          <a:xfrm rot="10800000">
            <a:off x="3809369" y="91016"/>
            <a:ext cx="144010" cy="22917"/>
          </a:xfrm>
          <a:custGeom>
            <a:avLst/>
            <a:gdLst/>
            <a:ahLst/>
            <a:cxnLst/>
            <a:rect l="l" t="t" r="r" b="b"/>
            <a:pathLst>
              <a:path w="4405" h="701" extrusionOk="0">
                <a:moveTo>
                  <a:pt x="1" y="0"/>
                </a:moveTo>
                <a:lnTo>
                  <a:pt x="1" y="701"/>
                </a:lnTo>
                <a:lnTo>
                  <a:pt x="4404" y="701"/>
                </a:lnTo>
                <a:lnTo>
                  <a:pt x="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3"/>
          <p:cNvSpPr/>
          <p:nvPr/>
        </p:nvSpPr>
        <p:spPr>
          <a:xfrm rot="10800000">
            <a:off x="4944047" y="42988"/>
            <a:ext cx="629265" cy="37973"/>
          </a:xfrm>
          <a:custGeom>
            <a:avLst/>
            <a:gdLst/>
            <a:ahLst/>
            <a:cxnLst/>
            <a:rect l="l" t="t" r="r" b="b"/>
            <a:pathLst>
              <a:path w="19248" h="1869" extrusionOk="0">
                <a:moveTo>
                  <a:pt x="0" y="1"/>
                </a:moveTo>
                <a:lnTo>
                  <a:pt x="0" y="1869"/>
                </a:lnTo>
                <a:lnTo>
                  <a:pt x="19247" y="1869"/>
                </a:lnTo>
                <a:lnTo>
                  <a:pt x="19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3"/>
          <p:cNvSpPr/>
          <p:nvPr/>
        </p:nvSpPr>
        <p:spPr>
          <a:xfrm rot="10800000">
            <a:off x="4172243" y="53805"/>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3"/>
          <p:cNvSpPr/>
          <p:nvPr/>
        </p:nvSpPr>
        <p:spPr>
          <a:xfrm rot="10800000">
            <a:off x="559601" y="73149"/>
            <a:ext cx="512498" cy="52076"/>
          </a:xfrm>
          <a:custGeom>
            <a:avLst/>
            <a:gdLst/>
            <a:ahLst/>
            <a:cxnLst/>
            <a:rect l="l" t="t" r="r" b="b"/>
            <a:pathLst>
              <a:path w="43432" h="701" extrusionOk="0">
                <a:moveTo>
                  <a:pt x="1" y="0"/>
                </a:moveTo>
                <a:lnTo>
                  <a:pt x="1" y="701"/>
                </a:lnTo>
                <a:lnTo>
                  <a:pt x="43432" y="701"/>
                </a:lnTo>
                <a:lnTo>
                  <a:pt x="43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3"/>
          <p:cNvSpPr/>
          <p:nvPr/>
        </p:nvSpPr>
        <p:spPr>
          <a:xfrm>
            <a:off x="8185724" y="191505"/>
            <a:ext cx="489057" cy="4312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3"/>
          <p:cNvSpPr/>
          <p:nvPr/>
        </p:nvSpPr>
        <p:spPr>
          <a:xfrm>
            <a:off x="7198289" y="7050"/>
            <a:ext cx="489053" cy="37126"/>
          </a:xfrm>
          <a:custGeom>
            <a:avLst/>
            <a:gdLst/>
            <a:ahLst/>
            <a:cxnLst/>
            <a:rect l="l" t="t" r="r" b="b"/>
            <a:pathLst>
              <a:path w="4104" h="1135" extrusionOk="0">
                <a:moveTo>
                  <a:pt x="0" y="0"/>
                </a:moveTo>
                <a:lnTo>
                  <a:pt x="0"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3"/>
          <p:cNvSpPr/>
          <p:nvPr/>
        </p:nvSpPr>
        <p:spPr>
          <a:xfrm rot="10800000">
            <a:off x="3586653" y="197126"/>
            <a:ext cx="1948672" cy="30949"/>
          </a:xfrm>
          <a:custGeom>
            <a:avLst/>
            <a:gdLst/>
            <a:ahLst/>
            <a:cxnLst/>
            <a:rect l="l" t="t" r="r" b="b"/>
            <a:pathLst>
              <a:path w="76456" h="701" extrusionOk="0">
                <a:moveTo>
                  <a:pt x="1" y="0"/>
                </a:moveTo>
                <a:lnTo>
                  <a:pt x="1" y="701"/>
                </a:lnTo>
                <a:lnTo>
                  <a:pt x="76456" y="701"/>
                </a:lnTo>
                <a:lnTo>
                  <a:pt x="76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3"/>
          <p:cNvSpPr/>
          <p:nvPr/>
        </p:nvSpPr>
        <p:spPr>
          <a:xfrm rot="10800000">
            <a:off x="3013033" y="306780"/>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3"/>
          <p:cNvSpPr/>
          <p:nvPr/>
        </p:nvSpPr>
        <p:spPr>
          <a:xfrm rot="10800000">
            <a:off x="2405042" y="154791"/>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3"/>
          <p:cNvSpPr/>
          <p:nvPr/>
        </p:nvSpPr>
        <p:spPr>
          <a:xfrm flipH="1">
            <a:off x="1941010" y="37949"/>
            <a:ext cx="1114139" cy="38726"/>
          </a:xfrm>
          <a:custGeom>
            <a:avLst/>
            <a:gdLst/>
            <a:ahLst/>
            <a:cxnLst/>
            <a:rect l="l" t="t" r="r" b="b"/>
            <a:pathLst>
              <a:path w="43432" h="702" extrusionOk="0">
                <a:moveTo>
                  <a:pt x="1" y="1"/>
                </a:moveTo>
                <a:lnTo>
                  <a:pt x="1" y="701"/>
                </a:lnTo>
                <a:lnTo>
                  <a:pt x="43432" y="701"/>
                </a:lnTo>
                <a:lnTo>
                  <a:pt x="43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3"/>
          <p:cNvSpPr/>
          <p:nvPr/>
        </p:nvSpPr>
        <p:spPr>
          <a:xfrm rot="10800000">
            <a:off x="3442677" y="50504"/>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3"/>
          <p:cNvSpPr/>
          <p:nvPr/>
        </p:nvSpPr>
        <p:spPr>
          <a:xfrm>
            <a:off x="7285920" y="49809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3"/>
          <p:cNvSpPr/>
          <p:nvPr/>
        </p:nvSpPr>
        <p:spPr>
          <a:xfrm>
            <a:off x="7790018" y="4816387"/>
            <a:ext cx="266117" cy="42566"/>
          </a:xfrm>
          <a:custGeom>
            <a:avLst/>
            <a:gdLst/>
            <a:ahLst/>
            <a:cxnLst/>
            <a:rect l="l" t="t" r="r" b="b"/>
            <a:pathLst>
              <a:path w="8140" h="1302" extrusionOk="0">
                <a:moveTo>
                  <a:pt x="0" y="1"/>
                </a:moveTo>
                <a:lnTo>
                  <a:pt x="0" y="1301"/>
                </a:lnTo>
                <a:lnTo>
                  <a:pt x="8139" y="1301"/>
                </a:lnTo>
                <a:lnTo>
                  <a:pt x="8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3"/>
          <p:cNvSpPr/>
          <p:nvPr/>
        </p:nvSpPr>
        <p:spPr>
          <a:xfrm>
            <a:off x="8272000" y="47978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3"/>
          <p:cNvSpPr/>
          <p:nvPr/>
        </p:nvSpPr>
        <p:spPr>
          <a:xfrm>
            <a:off x="6745307" y="4709087"/>
            <a:ext cx="234471" cy="37106"/>
          </a:xfrm>
          <a:custGeom>
            <a:avLst/>
            <a:gdLst/>
            <a:ahLst/>
            <a:cxnLst/>
            <a:rect l="l" t="t" r="r" b="b"/>
            <a:pathLst>
              <a:path w="7172" h="1135" extrusionOk="0">
                <a:moveTo>
                  <a:pt x="0" y="0"/>
                </a:moveTo>
                <a:lnTo>
                  <a:pt x="0" y="1134"/>
                </a:lnTo>
                <a:lnTo>
                  <a:pt x="7172" y="1134"/>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3"/>
          <p:cNvSpPr/>
          <p:nvPr/>
        </p:nvSpPr>
        <p:spPr>
          <a:xfrm>
            <a:off x="6599986" y="5059040"/>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3"/>
          <p:cNvSpPr/>
          <p:nvPr/>
        </p:nvSpPr>
        <p:spPr>
          <a:xfrm>
            <a:off x="5124775" y="304875"/>
            <a:ext cx="80100" cy="20875"/>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3"/>
          <p:cNvSpPr/>
          <p:nvPr/>
        </p:nvSpPr>
        <p:spPr>
          <a:xfrm>
            <a:off x="8989175" y="48151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3"/>
          <p:cNvSpPr/>
          <p:nvPr/>
        </p:nvSpPr>
        <p:spPr>
          <a:xfrm>
            <a:off x="3546613" y="4760425"/>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3"/>
          <p:cNvSpPr/>
          <p:nvPr/>
        </p:nvSpPr>
        <p:spPr>
          <a:xfrm>
            <a:off x="8522163" y="506365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1_1_1_1">
    <p:spTree>
      <p:nvGrpSpPr>
        <p:cNvPr id="1" name="Shape 2120"/>
        <p:cNvGrpSpPr/>
        <p:nvPr/>
      </p:nvGrpSpPr>
      <p:grpSpPr>
        <a:xfrm>
          <a:off x="0" y="0"/>
          <a:ext cx="0" cy="0"/>
          <a:chOff x="0" y="0"/>
          <a:chExt cx="0" cy="0"/>
        </a:xfrm>
      </p:grpSpPr>
      <p:sp>
        <p:nvSpPr>
          <p:cNvPr id="2121" name="Google Shape;2121;p27"/>
          <p:cNvSpPr/>
          <p:nvPr/>
        </p:nvSpPr>
        <p:spPr>
          <a:xfrm rot="10800000" flipH="1">
            <a:off x="-1008475" y="4101624"/>
            <a:ext cx="1729416" cy="23650"/>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7"/>
          <p:cNvSpPr/>
          <p:nvPr/>
        </p:nvSpPr>
        <p:spPr>
          <a:xfrm>
            <a:off x="1746664" y="301712"/>
            <a:ext cx="132307" cy="21090"/>
          </a:xfrm>
          <a:custGeom>
            <a:avLst/>
            <a:gdLst/>
            <a:ahLst/>
            <a:cxnLst/>
            <a:rect l="l" t="t" r="r" b="b"/>
            <a:pathLst>
              <a:path w="4404" h="702" extrusionOk="0">
                <a:moveTo>
                  <a:pt x="0" y="1"/>
                </a:moveTo>
                <a:lnTo>
                  <a:pt x="0" y="701"/>
                </a:lnTo>
                <a:lnTo>
                  <a:pt x="4403" y="701"/>
                </a:lnTo>
                <a:lnTo>
                  <a:pt x="440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7"/>
          <p:cNvSpPr/>
          <p:nvPr/>
        </p:nvSpPr>
        <p:spPr>
          <a:xfrm>
            <a:off x="442545" y="1199421"/>
            <a:ext cx="131316" cy="21090"/>
          </a:xfrm>
          <a:custGeom>
            <a:avLst/>
            <a:gdLst/>
            <a:ahLst/>
            <a:cxnLst/>
            <a:rect l="l" t="t" r="r" b="b"/>
            <a:pathLst>
              <a:path w="4371"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7"/>
          <p:cNvSpPr/>
          <p:nvPr/>
        </p:nvSpPr>
        <p:spPr>
          <a:xfrm>
            <a:off x="506752" y="389342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7"/>
          <p:cNvSpPr/>
          <p:nvPr/>
        </p:nvSpPr>
        <p:spPr>
          <a:xfrm>
            <a:off x="-2688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7"/>
          <p:cNvSpPr/>
          <p:nvPr/>
        </p:nvSpPr>
        <p:spPr>
          <a:xfrm>
            <a:off x="153825" y="4707584"/>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7"/>
          <p:cNvSpPr/>
          <p:nvPr/>
        </p:nvSpPr>
        <p:spPr>
          <a:xfrm>
            <a:off x="28828"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7"/>
          <p:cNvSpPr/>
          <p:nvPr/>
        </p:nvSpPr>
        <p:spPr>
          <a:xfrm>
            <a:off x="85691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7"/>
          <p:cNvSpPr/>
          <p:nvPr/>
        </p:nvSpPr>
        <p:spPr>
          <a:xfrm>
            <a:off x="5635433" y="5083528"/>
            <a:ext cx="742621" cy="67175"/>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7"/>
          <p:cNvSpPr/>
          <p:nvPr/>
        </p:nvSpPr>
        <p:spPr>
          <a:xfrm>
            <a:off x="3062239" y="5003627"/>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7"/>
          <p:cNvSpPr/>
          <p:nvPr/>
        </p:nvSpPr>
        <p:spPr>
          <a:xfrm>
            <a:off x="8739388" y="2068052"/>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7"/>
          <p:cNvSpPr/>
          <p:nvPr/>
        </p:nvSpPr>
        <p:spPr>
          <a:xfrm rot="10800000" flipH="1">
            <a:off x="4008413" y="4846282"/>
            <a:ext cx="204353" cy="33949"/>
          </a:xfrm>
          <a:custGeom>
            <a:avLst/>
            <a:gdLst/>
            <a:ahLst/>
            <a:cxnLst/>
            <a:rect l="l" t="t" r="r" b="b"/>
            <a:pathLst>
              <a:path w="2469" h="701" extrusionOk="0">
                <a:moveTo>
                  <a:pt x="1" y="0"/>
                </a:moveTo>
                <a:lnTo>
                  <a:pt x="1"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7"/>
          <p:cNvSpPr/>
          <p:nvPr/>
        </p:nvSpPr>
        <p:spPr>
          <a:xfrm>
            <a:off x="5490808" y="5021766"/>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7"/>
          <p:cNvSpPr/>
          <p:nvPr/>
        </p:nvSpPr>
        <p:spPr>
          <a:xfrm>
            <a:off x="7057292" y="4654573"/>
            <a:ext cx="139337" cy="39115"/>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7"/>
          <p:cNvSpPr/>
          <p:nvPr/>
        </p:nvSpPr>
        <p:spPr>
          <a:xfrm>
            <a:off x="7409725" y="4873387"/>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7"/>
          <p:cNvSpPr/>
          <p:nvPr/>
        </p:nvSpPr>
        <p:spPr>
          <a:xfrm>
            <a:off x="2683087" y="4726724"/>
            <a:ext cx="139326" cy="55145"/>
          </a:xfrm>
          <a:custGeom>
            <a:avLst/>
            <a:gdLst/>
            <a:ahLst/>
            <a:cxnLst/>
            <a:rect l="l" t="t" r="r" b="b"/>
            <a:pathLst>
              <a:path w="4638" h="2936" extrusionOk="0">
                <a:moveTo>
                  <a:pt x="0" y="1"/>
                </a:moveTo>
                <a:lnTo>
                  <a:pt x="0" y="2936"/>
                </a:lnTo>
                <a:lnTo>
                  <a:pt x="4637" y="2936"/>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7"/>
          <p:cNvSpPr/>
          <p:nvPr/>
        </p:nvSpPr>
        <p:spPr>
          <a:xfrm>
            <a:off x="5099370" y="4726737"/>
            <a:ext cx="122303" cy="34098"/>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7"/>
          <p:cNvSpPr/>
          <p:nvPr/>
        </p:nvSpPr>
        <p:spPr>
          <a:xfrm>
            <a:off x="2987606" y="4726725"/>
            <a:ext cx="292567" cy="21074"/>
          </a:xfrm>
          <a:custGeom>
            <a:avLst/>
            <a:gdLst/>
            <a:ahLst/>
            <a:cxnLst/>
            <a:rect l="l" t="t" r="r" b="b"/>
            <a:pathLst>
              <a:path w="22684" h="701" extrusionOk="0">
                <a:moveTo>
                  <a:pt x="1" y="0"/>
                </a:moveTo>
                <a:lnTo>
                  <a:pt x="1" y="701"/>
                </a:lnTo>
                <a:lnTo>
                  <a:pt x="22684" y="701"/>
                </a:lnTo>
                <a:lnTo>
                  <a:pt x="22684"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7"/>
          <p:cNvSpPr/>
          <p:nvPr/>
        </p:nvSpPr>
        <p:spPr>
          <a:xfrm>
            <a:off x="7612193" y="4622359"/>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7"/>
          <p:cNvSpPr/>
          <p:nvPr/>
        </p:nvSpPr>
        <p:spPr>
          <a:xfrm>
            <a:off x="3520200" y="4859853"/>
            <a:ext cx="139319" cy="62148"/>
          </a:xfrm>
          <a:custGeom>
            <a:avLst/>
            <a:gdLst/>
            <a:ahLst/>
            <a:cxnLst/>
            <a:rect l="l" t="t" r="r" b="b"/>
            <a:pathLst>
              <a:path w="4637" h="2936" extrusionOk="0">
                <a:moveTo>
                  <a:pt x="0" y="0"/>
                </a:moveTo>
                <a:lnTo>
                  <a:pt x="0" y="2935"/>
                </a:lnTo>
                <a:lnTo>
                  <a:pt x="4637" y="2935"/>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7"/>
          <p:cNvSpPr/>
          <p:nvPr/>
        </p:nvSpPr>
        <p:spPr>
          <a:xfrm>
            <a:off x="2089125" y="4660146"/>
            <a:ext cx="277623" cy="20875"/>
          </a:xfrm>
          <a:custGeom>
            <a:avLst/>
            <a:gdLst/>
            <a:ahLst/>
            <a:cxnLst/>
            <a:rect l="l" t="t" r="r" b="b"/>
            <a:pathLst>
              <a:path w="9241" h="2602" extrusionOk="0">
                <a:moveTo>
                  <a:pt x="0" y="0"/>
                </a:moveTo>
                <a:lnTo>
                  <a:pt x="0" y="2602"/>
                </a:lnTo>
                <a:lnTo>
                  <a:pt x="9240" y="2602"/>
                </a:lnTo>
                <a:lnTo>
                  <a:pt x="92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7"/>
          <p:cNvSpPr/>
          <p:nvPr/>
        </p:nvSpPr>
        <p:spPr>
          <a:xfrm>
            <a:off x="5221668" y="5065058"/>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7"/>
          <p:cNvSpPr/>
          <p:nvPr/>
        </p:nvSpPr>
        <p:spPr>
          <a:xfrm>
            <a:off x="4129487" y="4549857"/>
            <a:ext cx="122273" cy="34098"/>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7"/>
          <p:cNvSpPr/>
          <p:nvPr/>
        </p:nvSpPr>
        <p:spPr>
          <a:xfrm rot="10800000" flipH="1">
            <a:off x="6023651" y="120731"/>
            <a:ext cx="1975137" cy="20874"/>
          </a:xfrm>
          <a:custGeom>
            <a:avLst/>
            <a:gdLst/>
            <a:ahLst/>
            <a:cxnLst/>
            <a:rect l="l" t="t" r="r" b="b"/>
            <a:pathLst>
              <a:path w="76489" h="701" extrusionOk="0">
                <a:moveTo>
                  <a:pt x="1" y="0"/>
                </a:moveTo>
                <a:lnTo>
                  <a:pt x="1" y="701"/>
                </a:lnTo>
                <a:lnTo>
                  <a:pt x="76489" y="701"/>
                </a:lnTo>
                <a:lnTo>
                  <a:pt x="7648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7"/>
          <p:cNvSpPr/>
          <p:nvPr/>
        </p:nvSpPr>
        <p:spPr>
          <a:xfrm>
            <a:off x="8301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7"/>
          <p:cNvSpPr/>
          <p:nvPr/>
        </p:nvSpPr>
        <p:spPr>
          <a:xfrm>
            <a:off x="85115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7"/>
          <p:cNvSpPr/>
          <p:nvPr/>
        </p:nvSpPr>
        <p:spPr>
          <a:xfrm rot="10800000" flipH="1">
            <a:off x="87228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7"/>
          <p:cNvSpPr/>
          <p:nvPr/>
        </p:nvSpPr>
        <p:spPr>
          <a:xfrm>
            <a:off x="762712" y="466071"/>
            <a:ext cx="270623" cy="43111"/>
          </a:xfrm>
          <a:custGeom>
            <a:avLst/>
            <a:gdLst/>
            <a:ahLst/>
            <a:cxnLst/>
            <a:rect l="l" t="t" r="r" b="b"/>
            <a:pathLst>
              <a:path w="9008" h="1435" extrusionOk="0">
                <a:moveTo>
                  <a:pt x="1" y="0"/>
                </a:moveTo>
                <a:lnTo>
                  <a:pt x="1" y="1434"/>
                </a:lnTo>
                <a:lnTo>
                  <a:pt x="9007" y="1434"/>
                </a:lnTo>
                <a:lnTo>
                  <a:pt x="90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7"/>
          <p:cNvSpPr/>
          <p:nvPr/>
        </p:nvSpPr>
        <p:spPr>
          <a:xfrm>
            <a:off x="399951" y="230164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7"/>
          <p:cNvSpPr/>
          <p:nvPr/>
        </p:nvSpPr>
        <p:spPr>
          <a:xfrm>
            <a:off x="8322506" y="1474307"/>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7"/>
          <p:cNvSpPr/>
          <p:nvPr/>
        </p:nvSpPr>
        <p:spPr>
          <a:xfrm>
            <a:off x="88165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7"/>
          <p:cNvSpPr/>
          <p:nvPr/>
        </p:nvSpPr>
        <p:spPr>
          <a:xfrm>
            <a:off x="-877833" y="3128268"/>
            <a:ext cx="1305797" cy="21090"/>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7"/>
          <p:cNvSpPr/>
          <p:nvPr/>
        </p:nvSpPr>
        <p:spPr>
          <a:xfrm>
            <a:off x="-5294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7"/>
          <p:cNvSpPr/>
          <p:nvPr/>
        </p:nvSpPr>
        <p:spPr>
          <a:xfrm>
            <a:off x="-2945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7"/>
          <p:cNvSpPr/>
          <p:nvPr/>
        </p:nvSpPr>
        <p:spPr>
          <a:xfrm>
            <a:off x="-1446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7"/>
          <p:cNvSpPr/>
          <p:nvPr/>
        </p:nvSpPr>
        <p:spPr>
          <a:xfrm>
            <a:off x="-577125" y="3073674"/>
            <a:ext cx="139295" cy="62147"/>
          </a:xfrm>
          <a:custGeom>
            <a:avLst/>
            <a:gdLst/>
            <a:ahLst/>
            <a:cxnLst/>
            <a:rect l="l" t="t" r="r" b="b"/>
            <a:pathLst>
              <a:path w="4637" h="2970" extrusionOk="0">
                <a:moveTo>
                  <a:pt x="0" y="1"/>
                </a:moveTo>
                <a:lnTo>
                  <a:pt x="0" y="2970"/>
                </a:lnTo>
                <a:lnTo>
                  <a:pt x="4637" y="2970"/>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7"/>
          <p:cNvSpPr/>
          <p:nvPr/>
        </p:nvSpPr>
        <p:spPr>
          <a:xfrm>
            <a:off x="-5775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7"/>
          <p:cNvSpPr/>
          <p:nvPr/>
        </p:nvSpPr>
        <p:spPr>
          <a:xfrm>
            <a:off x="-1506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7"/>
          <p:cNvSpPr/>
          <p:nvPr/>
        </p:nvSpPr>
        <p:spPr>
          <a:xfrm>
            <a:off x="-293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7"/>
          <p:cNvSpPr/>
          <p:nvPr/>
        </p:nvSpPr>
        <p:spPr>
          <a:xfrm>
            <a:off x="-3580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7"/>
          <p:cNvSpPr/>
          <p:nvPr/>
        </p:nvSpPr>
        <p:spPr>
          <a:xfrm>
            <a:off x="-1877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7"/>
          <p:cNvSpPr/>
          <p:nvPr/>
        </p:nvSpPr>
        <p:spPr>
          <a:xfrm>
            <a:off x="155014" y="289727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7"/>
          <p:cNvSpPr/>
          <p:nvPr/>
        </p:nvSpPr>
        <p:spPr>
          <a:xfrm>
            <a:off x="155014" y="2678862"/>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7"/>
          <p:cNvSpPr/>
          <p:nvPr/>
        </p:nvSpPr>
        <p:spPr>
          <a:xfrm>
            <a:off x="-1877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7"/>
          <p:cNvSpPr/>
          <p:nvPr/>
        </p:nvSpPr>
        <p:spPr>
          <a:xfrm>
            <a:off x="-774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7"/>
          <p:cNvSpPr/>
          <p:nvPr/>
        </p:nvSpPr>
        <p:spPr>
          <a:xfrm>
            <a:off x="83046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7"/>
          <p:cNvSpPr/>
          <p:nvPr/>
        </p:nvSpPr>
        <p:spPr>
          <a:xfrm>
            <a:off x="8643380" y="49342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7"/>
          <p:cNvSpPr/>
          <p:nvPr/>
        </p:nvSpPr>
        <p:spPr>
          <a:xfrm>
            <a:off x="90641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7"/>
          <p:cNvSpPr/>
          <p:nvPr/>
        </p:nvSpPr>
        <p:spPr>
          <a:xfrm>
            <a:off x="4545200" y="301612"/>
            <a:ext cx="328729" cy="39076"/>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7"/>
          <p:cNvSpPr/>
          <p:nvPr/>
        </p:nvSpPr>
        <p:spPr>
          <a:xfrm>
            <a:off x="8265909" y="2114115"/>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7"/>
          <p:cNvSpPr/>
          <p:nvPr/>
        </p:nvSpPr>
        <p:spPr>
          <a:xfrm>
            <a:off x="8360613" y="777226"/>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7"/>
          <p:cNvSpPr/>
          <p:nvPr/>
        </p:nvSpPr>
        <p:spPr>
          <a:xfrm>
            <a:off x="8150166" y="371961"/>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7"/>
          <p:cNvSpPr/>
          <p:nvPr/>
        </p:nvSpPr>
        <p:spPr>
          <a:xfrm>
            <a:off x="3872226" y="245750"/>
            <a:ext cx="122273" cy="34098"/>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7"/>
          <p:cNvSpPr/>
          <p:nvPr/>
        </p:nvSpPr>
        <p:spPr>
          <a:xfrm>
            <a:off x="7057295" y="265573"/>
            <a:ext cx="122273" cy="34098"/>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7"/>
          <p:cNvSpPr/>
          <p:nvPr/>
        </p:nvSpPr>
        <p:spPr>
          <a:xfrm>
            <a:off x="5953548" y="4583837"/>
            <a:ext cx="464001" cy="21100"/>
          </a:xfrm>
          <a:custGeom>
            <a:avLst/>
            <a:gdLst/>
            <a:ahLst/>
            <a:cxnLst/>
            <a:rect l="l" t="t" r="r" b="b"/>
            <a:pathLst>
              <a:path w="22684" h="702" extrusionOk="0">
                <a:moveTo>
                  <a:pt x="1" y="1"/>
                </a:moveTo>
                <a:lnTo>
                  <a:pt x="1" y="701"/>
                </a:lnTo>
                <a:lnTo>
                  <a:pt x="22684" y="701"/>
                </a:lnTo>
                <a:lnTo>
                  <a:pt x="22684"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7"/>
          <p:cNvSpPr/>
          <p:nvPr/>
        </p:nvSpPr>
        <p:spPr>
          <a:xfrm>
            <a:off x="4534392" y="77347"/>
            <a:ext cx="75196" cy="21060"/>
          </a:xfrm>
          <a:custGeom>
            <a:avLst/>
            <a:gdLst/>
            <a:ahLst/>
            <a:cxnLst/>
            <a:rect l="l" t="t" r="r" b="b"/>
            <a:pathLst>
              <a:path w="2503" h="701" extrusionOk="0">
                <a:moveTo>
                  <a:pt x="1" y="0"/>
                </a:moveTo>
                <a:lnTo>
                  <a:pt x="1" y="701"/>
                </a:lnTo>
                <a:lnTo>
                  <a:pt x="2503" y="701"/>
                </a:lnTo>
                <a:lnTo>
                  <a:pt x="25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7"/>
          <p:cNvSpPr/>
          <p:nvPr/>
        </p:nvSpPr>
        <p:spPr>
          <a:xfrm>
            <a:off x="8955625" y="3641674"/>
            <a:ext cx="139319" cy="21099"/>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7"/>
          <p:cNvSpPr/>
          <p:nvPr/>
        </p:nvSpPr>
        <p:spPr>
          <a:xfrm>
            <a:off x="3176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7"/>
          <p:cNvSpPr/>
          <p:nvPr/>
        </p:nvSpPr>
        <p:spPr>
          <a:xfrm>
            <a:off x="188756"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7"/>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7"/>
          <p:cNvSpPr/>
          <p:nvPr/>
        </p:nvSpPr>
        <p:spPr>
          <a:xfrm>
            <a:off x="834816" y="4710588"/>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7"/>
          <p:cNvSpPr/>
          <p:nvPr/>
        </p:nvSpPr>
        <p:spPr>
          <a:xfrm>
            <a:off x="3256447" y="5106302"/>
            <a:ext cx="356654" cy="48027"/>
          </a:xfrm>
          <a:custGeom>
            <a:avLst/>
            <a:gdLst/>
            <a:ahLst/>
            <a:cxnLst/>
            <a:rect l="l" t="t" r="r" b="b"/>
            <a:pathLst>
              <a:path w="4537" h="2069" extrusionOk="0">
                <a:moveTo>
                  <a:pt x="0" y="1"/>
                </a:moveTo>
                <a:lnTo>
                  <a:pt x="0" y="2069"/>
                </a:lnTo>
                <a:lnTo>
                  <a:pt x="4537" y="2069"/>
                </a:lnTo>
                <a:lnTo>
                  <a:pt x="4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7"/>
          <p:cNvSpPr/>
          <p:nvPr/>
        </p:nvSpPr>
        <p:spPr>
          <a:xfrm>
            <a:off x="1634156" y="51330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7"/>
          <p:cNvSpPr/>
          <p:nvPr/>
        </p:nvSpPr>
        <p:spPr>
          <a:xfrm>
            <a:off x="-77475" y="441581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7"/>
          <p:cNvSpPr/>
          <p:nvPr/>
        </p:nvSpPr>
        <p:spPr>
          <a:xfrm>
            <a:off x="3900355" y="5107158"/>
            <a:ext cx="120260" cy="55158"/>
          </a:xfrm>
          <a:custGeom>
            <a:avLst/>
            <a:gdLst/>
            <a:ahLst/>
            <a:cxnLst/>
            <a:rect l="l" t="t" r="r" b="b"/>
            <a:pathLst>
              <a:path w="4003" h="1836" extrusionOk="0">
                <a:moveTo>
                  <a:pt x="0" y="1"/>
                </a:moveTo>
                <a:lnTo>
                  <a:pt x="0" y="1836"/>
                </a:lnTo>
                <a:lnTo>
                  <a:pt x="4003" y="1836"/>
                </a:lnTo>
                <a:lnTo>
                  <a:pt x="4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7"/>
          <p:cNvSpPr/>
          <p:nvPr/>
        </p:nvSpPr>
        <p:spPr>
          <a:xfrm>
            <a:off x="692144" y="4854450"/>
            <a:ext cx="119299" cy="55158"/>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7"/>
          <p:cNvSpPr/>
          <p:nvPr/>
        </p:nvSpPr>
        <p:spPr>
          <a:xfrm>
            <a:off x="-538457" y="2280979"/>
            <a:ext cx="96226" cy="95235"/>
          </a:xfrm>
          <a:custGeom>
            <a:avLst/>
            <a:gdLst/>
            <a:ahLst/>
            <a:cxnLst/>
            <a:rect l="l" t="t" r="r" b="b"/>
            <a:pathLst>
              <a:path w="3203" h="3170" extrusionOk="0">
                <a:moveTo>
                  <a:pt x="2369" y="834"/>
                </a:moveTo>
                <a:lnTo>
                  <a:pt x="2369" y="2335"/>
                </a:lnTo>
                <a:lnTo>
                  <a:pt x="834" y="2335"/>
                </a:lnTo>
                <a:lnTo>
                  <a:pt x="834" y="834"/>
                </a:lnTo>
                <a:close/>
                <a:moveTo>
                  <a:pt x="0" y="0"/>
                </a:moveTo>
                <a:lnTo>
                  <a:pt x="0" y="3169"/>
                </a:lnTo>
                <a:lnTo>
                  <a:pt x="3203" y="3169"/>
                </a:lnTo>
                <a:lnTo>
                  <a:pt x="32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7"/>
          <p:cNvSpPr/>
          <p:nvPr/>
        </p:nvSpPr>
        <p:spPr>
          <a:xfrm>
            <a:off x="2619012" y="298300"/>
            <a:ext cx="297738" cy="32129"/>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7"/>
          <p:cNvSpPr/>
          <p:nvPr/>
        </p:nvSpPr>
        <p:spPr>
          <a:xfrm>
            <a:off x="221542" y="97737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7"/>
          <p:cNvSpPr/>
          <p:nvPr/>
        </p:nvSpPr>
        <p:spPr>
          <a:xfrm>
            <a:off x="103250" y="246894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7"/>
          <p:cNvSpPr/>
          <p:nvPr/>
        </p:nvSpPr>
        <p:spPr>
          <a:xfrm>
            <a:off x="-563667" y="27504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7"/>
          <p:cNvSpPr/>
          <p:nvPr/>
        </p:nvSpPr>
        <p:spPr>
          <a:xfrm>
            <a:off x="2493953" y="5031416"/>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7"/>
          <p:cNvSpPr/>
          <p:nvPr/>
        </p:nvSpPr>
        <p:spPr>
          <a:xfrm>
            <a:off x="2292387" y="4841159"/>
            <a:ext cx="297738" cy="32987"/>
          </a:xfrm>
          <a:custGeom>
            <a:avLst/>
            <a:gdLst/>
            <a:ahLst/>
            <a:cxnLst/>
            <a:rect l="l" t="t" r="r" b="b"/>
            <a:pathLst>
              <a:path w="10008" h="1268" extrusionOk="0">
                <a:moveTo>
                  <a:pt x="0" y="0"/>
                </a:moveTo>
                <a:lnTo>
                  <a:pt x="0" y="1268"/>
                </a:lnTo>
                <a:lnTo>
                  <a:pt x="10007" y="1268"/>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7"/>
          <p:cNvSpPr/>
          <p:nvPr/>
        </p:nvSpPr>
        <p:spPr>
          <a:xfrm>
            <a:off x="12220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7"/>
          <p:cNvSpPr/>
          <p:nvPr/>
        </p:nvSpPr>
        <p:spPr>
          <a:xfrm>
            <a:off x="205175" y="4328473"/>
            <a:ext cx="489269" cy="34098"/>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7"/>
          <p:cNvSpPr/>
          <p:nvPr/>
        </p:nvSpPr>
        <p:spPr>
          <a:xfrm>
            <a:off x="-3302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7"/>
          <p:cNvSpPr/>
          <p:nvPr/>
        </p:nvSpPr>
        <p:spPr>
          <a:xfrm>
            <a:off x="-146980" y="358633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7"/>
          <p:cNvSpPr/>
          <p:nvPr/>
        </p:nvSpPr>
        <p:spPr>
          <a:xfrm>
            <a:off x="-2588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7"/>
          <p:cNvSpPr/>
          <p:nvPr/>
        </p:nvSpPr>
        <p:spPr>
          <a:xfrm>
            <a:off x="-3927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7"/>
          <p:cNvSpPr/>
          <p:nvPr/>
        </p:nvSpPr>
        <p:spPr>
          <a:xfrm>
            <a:off x="5624892" y="234954"/>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7"/>
          <p:cNvSpPr/>
          <p:nvPr/>
        </p:nvSpPr>
        <p:spPr>
          <a:xfrm>
            <a:off x="8451310" y="398628"/>
            <a:ext cx="1360557" cy="9201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7"/>
          <p:cNvSpPr/>
          <p:nvPr/>
        </p:nvSpPr>
        <p:spPr>
          <a:xfrm>
            <a:off x="89325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7"/>
          <p:cNvSpPr/>
          <p:nvPr/>
        </p:nvSpPr>
        <p:spPr>
          <a:xfrm>
            <a:off x="6109525" y="-74646"/>
            <a:ext cx="531172" cy="130000"/>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7"/>
          <p:cNvSpPr/>
          <p:nvPr/>
        </p:nvSpPr>
        <p:spPr>
          <a:xfrm>
            <a:off x="8498516" y="1004112"/>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7"/>
          <p:cNvSpPr/>
          <p:nvPr/>
        </p:nvSpPr>
        <p:spPr>
          <a:xfrm flipH="1">
            <a:off x="8898849" y="2457652"/>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7"/>
          <p:cNvSpPr/>
          <p:nvPr/>
        </p:nvSpPr>
        <p:spPr>
          <a:xfrm>
            <a:off x="6935826" y="504075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7"/>
          <p:cNvSpPr/>
          <p:nvPr/>
        </p:nvSpPr>
        <p:spPr>
          <a:xfrm>
            <a:off x="5624892" y="4734430"/>
            <a:ext cx="298750" cy="32987"/>
          </a:xfrm>
          <a:custGeom>
            <a:avLst/>
            <a:gdLst/>
            <a:ahLst/>
            <a:cxnLst/>
            <a:rect l="l" t="t" r="r" b="b"/>
            <a:pathLst>
              <a:path w="10042" h="1268" extrusionOk="0">
                <a:moveTo>
                  <a:pt x="1" y="0"/>
                </a:moveTo>
                <a:lnTo>
                  <a:pt x="1"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7"/>
          <p:cNvSpPr/>
          <p:nvPr/>
        </p:nvSpPr>
        <p:spPr>
          <a:xfrm>
            <a:off x="4829020" y="4944423"/>
            <a:ext cx="489268" cy="538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7"/>
          <p:cNvSpPr/>
          <p:nvPr/>
        </p:nvSpPr>
        <p:spPr>
          <a:xfrm>
            <a:off x="3891725" y="4683224"/>
            <a:ext cx="966453" cy="39645"/>
          </a:xfrm>
          <a:custGeom>
            <a:avLst/>
            <a:gdLst/>
            <a:ahLst/>
            <a:cxnLst/>
            <a:rect l="l" t="t" r="r" b="b"/>
            <a:pathLst>
              <a:path w="45733" h="3570" extrusionOk="0">
                <a:moveTo>
                  <a:pt x="0" y="1"/>
                </a:moveTo>
                <a:lnTo>
                  <a:pt x="0" y="3570"/>
                </a:lnTo>
                <a:lnTo>
                  <a:pt x="45733" y="3570"/>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7"/>
          <p:cNvSpPr/>
          <p:nvPr/>
        </p:nvSpPr>
        <p:spPr>
          <a:xfrm>
            <a:off x="6220375" y="4934175"/>
            <a:ext cx="614308" cy="43127"/>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7"/>
          <p:cNvSpPr/>
          <p:nvPr/>
        </p:nvSpPr>
        <p:spPr>
          <a:xfrm>
            <a:off x="8401650" y="4060081"/>
            <a:ext cx="1360517"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7"/>
          <p:cNvSpPr/>
          <p:nvPr/>
        </p:nvSpPr>
        <p:spPr>
          <a:xfrm>
            <a:off x="8485413" y="3237675"/>
            <a:ext cx="681508" cy="32125"/>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7"/>
          <p:cNvSpPr/>
          <p:nvPr/>
        </p:nvSpPr>
        <p:spPr>
          <a:xfrm>
            <a:off x="7972863" y="4564531"/>
            <a:ext cx="298749" cy="33013"/>
          </a:xfrm>
          <a:custGeom>
            <a:avLst/>
            <a:gdLst/>
            <a:ahLst/>
            <a:cxnLst/>
            <a:rect l="l" t="t" r="r" b="b"/>
            <a:pathLst>
              <a:path w="10042" h="1269" extrusionOk="0">
                <a:moveTo>
                  <a:pt x="1" y="1"/>
                </a:moveTo>
                <a:lnTo>
                  <a:pt x="1" y="1269"/>
                </a:lnTo>
                <a:lnTo>
                  <a:pt x="10041" y="1269"/>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7"/>
          <p:cNvSpPr/>
          <p:nvPr/>
        </p:nvSpPr>
        <p:spPr>
          <a:xfrm>
            <a:off x="8498535" y="2614088"/>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7"/>
          <p:cNvSpPr/>
          <p:nvPr/>
        </p:nvSpPr>
        <p:spPr>
          <a:xfrm>
            <a:off x="8121018" y="5021628"/>
            <a:ext cx="134047" cy="21337"/>
          </a:xfrm>
          <a:custGeom>
            <a:avLst/>
            <a:gdLst/>
            <a:ahLst/>
            <a:cxnLst/>
            <a:rect l="l" t="t" r="r" b="b"/>
            <a:pathLst>
              <a:path w="4404" h="701" extrusionOk="0">
                <a:moveTo>
                  <a:pt x="1" y="0"/>
                </a:moveTo>
                <a:lnTo>
                  <a:pt x="1" y="701"/>
                </a:lnTo>
                <a:lnTo>
                  <a:pt x="4404" y="701"/>
                </a:lnTo>
                <a:lnTo>
                  <a:pt x="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7"/>
          <p:cNvSpPr/>
          <p:nvPr/>
        </p:nvSpPr>
        <p:spPr>
          <a:xfrm>
            <a:off x="422812" y="4913450"/>
            <a:ext cx="390148" cy="7922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7"/>
          <p:cNvSpPr/>
          <p:nvPr/>
        </p:nvSpPr>
        <p:spPr>
          <a:xfrm>
            <a:off x="-3616" y="4154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7"/>
          <p:cNvSpPr/>
          <p:nvPr/>
        </p:nvSpPr>
        <p:spPr>
          <a:xfrm rot="10800000" flipH="1">
            <a:off x="8498085" y="929596"/>
            <a:ext cx="966362" cy="23650"/>
          </a:xfrm>
          <a:custGeom>
            <a:avLst/>
            <a:gdLst/>
            <a:ahLst/>
            <a:cxnLst/>
            <a:rect l="l" t="t" r="r" b="b"/>
            <a:pathLst>
              <a:path w="43432" h="702" extrusionOk="0">
                <a:moveTo>
                  <a:pt x="0" y="1"/>
                </a:moveTo>
                <a:lnTo>
                  <a:pt x="0" y="701"/>
                </a:lnTo>
                <a:lnTo>
                  <a:pt x="43431" y="701"/>
                </a:lnTo>
                <a:lnTo>
                  <a:pt x="43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7"/>
          <p:cNvSpPr/>
          <p:nvPr/>
        </p:nvSpPr>
        <p:spPr>
          <a:xfrm rot="10800000" flipH="1">
            <a:off x="8832898" y="749127"/>
            <a:ext cx="398578" cy="65575"/>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7"/>
          <p:cNvSpPr/>
          <p:nvPr/>
        </p:nvSpPr>
        <p:spPr>
          <a:xfrm>
            <a:off x="8992266" y="603616"/>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7"/>
          <p:cNvSpPr/>
          <p:nvPr/>
        </p:nvSpPr>
        <p:spPr>
          <a:xfrm>
            <a:off x="8716163" y="571066"/>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7"/>
          <p:cNvSpPr/>
          <p:nvPr/>
        </p:nvSpPr>
        <p:spPr>
          <a:xfrm>
            <a:off x="8412100" y="568524"/>
            <a:ext cx="215488" cy="71101"/>
          </a:xfrm>
          <a:custGeom>
            <a:avLst/>
            <a:gdLst/>
            <a:ahLst/>
            <a:cxnLst/>
            <a:rect l="l" t="t" r="r" b="b"/>
            <a:pathLst>
              <a:path w="10908" h="1869" extrusionOk="0">
                <a:moveTo>
                  <a:pt x="0" y="1"/>
                </a:moveTo>
                <a:lnTo>
                  <a:pt x="0" y="1869"/>
                </a:lnTo>
                <a:lnTo>
                  <a:pt x="10908" y="1869"/>
                </a:lnTo>
                <a:lnTo>
                  <a:pt x="10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7"/>
          <p:cNvSpPr/>
          <p:nvPr/>
        </p:nvSpPr>
        <p:spPr>
          <a:xfrm>
            <a:off x="8435780"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7"/>
          <p:cNvSpPr/>
          <p:nvPr/>
        </p:nvSpPr>
        <p:spPr>
          <a:xfrm>
            <a:off x="7678339" y="4936809"/>
            <a:ext cx="690444" cy="21337"/>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7"/>
          <p:cNvSpPr/>
          <p:nvPr/>
        </p:nvSpPr>
        <p:spPr>
          <a:xfrm>
            <a:off x="2869000" y="4894400"/>
            <a:ext cx="244574" cy="39650"/>
          </a:xfrm>
          <a:custGeom>
            <a:avLst/>
            <a:gdLst/>
            <a:ahLst/>
            <a:cxnLst/>
            <a:rect l="l" t="t" r="r" b="b"/>
            <a:pathLst>
              <a:path w="2503" h="701"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7"/>
          <p:cNvSpPr/>
          <p:nvPr/>
        </p:nvSpPr>
        <p:spPr>
          <a:xfrm>
            <a:off x="3663505" y="4846849"/>
            <a:ext cx="75181" cy="21367"/>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7"/>
          <p:cNvSpPr/>
          <p:nvPr/>
        </p:nvSpPr>
        <p:spPr>
          <a:xfrm>
            <a:off x="8334238" y="1120384"/>
            <a:ext cx="75181" cy="21367"/>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7"/>
          <p:cNvSpPr/>
          <p:nvPr/>
        </p:nvSpPr>
        <p:spPr>
          <a:xfrm>
            <a:off x="8647968" y="1311739"/>
            <a:ext cx="141169" cy="39630"/>
          </a:xfrm>
          <a:custGeom>
            <a:avLst/>
            <a:gdLst/>
            <a:ahLst/>
            <a:cxnLst/>
            <a:rect l="l" t="t" r="r" b="b"/>
            <a:pathLst>
              <a:path w="4638" h="1302" extrusionOk="0">
                <a:moveTo>
                  <a:pt x="1" y="0"/>
                </a:moveTo>
                <a:lnTo>
                  <a:pt x="1" y="1301"/>
                </a:lnTo>
                <a:lnTo>
                  <a:pt x="4637" y="1301"/>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7"/>
          <p:cNvSpPr/>
          <p:nvPr/>
        </p:nvSpPr>
        <p:spPr>
          <a:xfrm>
            <a:off x="2828043" y="5071931"/>
            <a:ext cx="141169" cy="9036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7"/>
          <p:cNvSpPr/>
          <p:nvPr/>
        </p:nvSpPr>
        <p:spPr>
          <a:xfrm>
            <a:off x="2437825" y="4953005"/>
            <a:ext cx="281250" cy="3964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7"/>
          <p:cNvSpPr/>
          <p:nvPr/>
        </p:nvSpPr>
        <p:spPr>
          <a:xfrm>
            <a:off x="8454570" y="1677268"/>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7"/>
          <p:cNvSpPr/>
          <p:nvPr/>
        </p:nvSpPr>
        <p:spPr>
          <a:xfrm>
            <a:off x="3317950" y="493527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7"/>
          <p:cNvSpPr/>
          <p:nvPr/>
        </p:nvSpPr>
        <p:spPr>
          <a:xfrm>
            <a:off x="2674182" y="185586"/>
            <a:ext cx="219333" cy="34547"/>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7"/>
          <p:cNvSpPr/>
          <p:nvPr/>
        </p:nvSpPr>
        <p:spPr>
          <a:xfrm>
            <a:off x="-629589"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7"/>
          <p:cNvSpPr/>
          <p:nvPr/>
        </p:nvSpPr>
        <p:spPr>
          <a:xfrm>
            <a:off x="3436303" y="218130"/>
            <a:ext cx="74146" cy="34547"/>
          </a:xfrm>
          <a:custGeom>
            <a:avLst/>
            <a:gdLst/>
            <a:ahLst/>
            <a:cxnLst/>
            <a:rect l="l" t="t" r="r" b="b"/>
            <a:pathLst>
              <a:path w="2436" h="1135" extrusionOk="0">
                <a:moveTo>
                  <a:pt x="0" y="1"/>
                </a:moveTo>
                <a:lnTo>
                  <a:pt x="0" y="1135"/>
                </a:lnTo>
                <a:lnTo>
                  <a:pt x="2435" y="1135"/>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7"/>
          <p:cNvSpPr/>
          <p:nvPr/>
        </p:nvSpPr>
        <p:spPr>
          <a:xfrm>
            <a:off x="6667680" y="217605"/>
            <a:ext cx="74146" cy="35581"/>
          </a:xfrm>
          <a:custGeom>
            <a:avLst/>
            <a:gdLst/>
            <a:ahLst/>
            <a:cxnLst/>
            <a:rect l="l" t="t" r="r" b="b"/>
            <a:pathLst>
              <a:path w="2436" h="1169" extrusionOk="0">
                <a:moveTo>
                  <a:pt x="1" y="1"/>
                </a:moveTo>
                <a:lnTo>
                  <a:pt x="1" y="1168"/>
                </a:lnTo>
                <a:lnTo>
                  <a:pt x="2436" y="11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7"/>
          <p:cNvSpPr/>
          <p:nvPr/>
        </p:nvSpPr>
        <p:spPr>
          <a:xfrm>
            <a:off x="5898748" y="113373"/>
            <a:ext cx="74146" cy="35581"/>
          </a:xfrm>
          <a:custGeom>
            <a:avLst/>
            <a:gdLst/>
            <a:ahLst/>
            <a:cxnLst/>
            <a:rect l="l" t="t" r="r" b="b"/>
            <a:pathLst>
              <a:path w="2436" h="1169" extrusionOk="0">
                <a:moveTo>
                  <a:pt x="0" y="1"/>
                </a:moveTo>
                <a:lnTo>
                  <a:pt x="0" y="1168"/>
                </a:lnTo>
                <a:lnTo>
                  <a:pt x="2435" y="1168"/>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7"/>
          <p:cNvSpPr/>
          <p:nvPr/>
        </p:nvSpPr>
        <p:spPr>
          <a:xfrm>
            <a:off x="7812984" y="202906"/>
            <a:ext cx="138095" cy="65015"/>
          </a:xfrm>
          <a:custGeom>
            <a:avLst/>
            <a:gdLst/>
            <a:ahLst/>
            <a:cxnLst/>
            <a:rect l="l" t="t" r="r" b="b"/>
            <a:pathLst>
              <a:path w="4537" h="2136" extrusionOk="0">
                <a:moveTo>
                  <a:pt x="0" y="1"/>
                </a:moveTo>
                <a:lnTo>
                  <a:pt x="0" y="2136"/>
                </a:lnTo>
                <a:lnTo>
                  <a:pt x="4537" y="2136"/>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7"/>
          <p:cNvSpPr/>
          <p:nvPr/>
        </p:nvSpPr>
        <p:spPr>
          <a:xfrm>
            <a:off x="8804387"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7"/>
          <p:cNvSpPr/>
          <p:nvPr/>
        </p:nvSpPr>
        <p:spPr>
          <a:xfrm rot="10800000" flipH="1">
            <a:off x="8839875"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7"/>
          <p:cNvSpPr/>
          <p:nvPr/>
        </p:nvSpPr>
        <p:spPr>
          <a:xfrm>
            <a:off x="161612" y="1652175"/>
            <a:ext cx="357723" cy="7110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7"/>
          <p:cNvSpPr/>
          <p:nvPr/>
        </p:nvSpPr>
        <p:spPr>
          <a:xfrm>
            <a:off x="8913484" y="2243351"/>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7"/>
          <p:cNvSpPr/>
          <p:nvPr/>
        </p:nvSpPr>
        <p:spPr>
          <a:xfrm>
            <a:off x="6113015" y="206940"/>
            <a:ext cx="120837" cy="56888"/>
          </a:xfrm>
          <a:custGeom>
            <a:avLst/>
            <a:gdLst/>
            <a:ahLst/>
            <a:cxnLst/>
            <a:rect l="l" t="t" r="r" b="b"/>
            <a:pathLst>
              <a:path w="3970" h="1869" extrusionOk="0">
                <a:moveTo>
                  <a:pt x="0" y="0"/>
                </a:moveTo>
                <a:lnTo>
                  <a:pt x="0" y="1868"/>
                </a:lnTo>
                <a:lnTo>
                  <a:pt x="3970" y="1868"/>
                </a:lnTo>
                <a:lnTo>
                  <a:pt x="39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7"/>
          <p:cNvSpPr/>
          <p:nvPr/>
        </p:nvSpPr>
        <p:spPr>
          <a:xfrm>
            <a:off x="4803950" y="161779"/>
            <a:ext cx="120867" cy="56888"/>
          </a:xfrm>
          <a:custGeom>
            <a:avLst/>
            <a:gdLst/>
            <a:ahLst/>
            <a:cxnLst/>
            <a:rect l="l" t="t" r="r" b="b"/>
            <a:pathLst>
              <a:path w="3971" h="1869" extrusionOk="0">
                <a:moveTo>
                  <a:pt x="1" y="1"/>
                </a:moveTo>
                <a:lnTo>
                  <a:pt x="1" y="1869"/>
                </a:lnTo>
                <a:lnTo>
                  <a:pt x="3970" y="1869"/>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7"/>
          <p:cNvSpPr/>
          <p:nvPr/>
        </p:nvSpPr>
        <p:spPr>
          <a:xfrm>
            <a:off x="8456625" y="2958823"/>
            <a:ext cx="74176" cy="20363"/>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7"/>
          <p:cNvSpPr/>
          <p:nvPr/>
        </p:nvSpPr>
        <p:spPr>
          <a:xfrm>
            <a:off x="341859"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7"/>
          <p:cNvSpPr/>
          <p:nvPr/>
        </p:nvSpPr>
        <p:spPr>
          <a:xfrm>
            <a:off x="199734" y="651837"/>
            <a:ext cx="137090"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7"/>
          <p:cNvSpPr/>
          <p:nvPr/>
        </p:nvSpPr>
        <p:spPr>
          <a:xfrm>
            <a:off x="131209"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7"/>
          <p:cNvSpPr/>
          <p:nvPr/>
        </p:nvSpPr>
        <p:spPr>
          <a:xfrm>
            <a:off x="8558068" y="2355179"/>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7"/>
          <p:cNvSpPr/>
          <p:nvPr/>
        </p:nvSpPr>
        <p:spPr>
          <a:xfrm>
            <a:off x="3244839" y="307472"/>
            <a:ext cx="133012" cy="2136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7"/>
          <p:cNvSpPr/>
          <p:nvPr/>
        </p:nvSpPr>
        <p:spPr>
          <a:xfrm>
            <a:off x="7138195" y="4830974"/>
            <a:ext cx="133012" cy="2136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7"/>
          <p:cNvSpPr/>
          <p:nvPr/>
        </p:nvSpPr>
        <p:spPr>
          <a:xfrm>
            <a:off x="7646273" y="19795"/>
            <a:ext cx="247761" cy="39630"/>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7"/>
          <p:cNvSpPr/>
          <p:nvPr/>
        </p:nvSpPr>
        <p:spPr>
          <a:xfrm>
            <a:off x="8930050" y="8623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7"/>
          <p:cNvSpPr/>
          <p:nvPr/>
        </p:nvSpPr>
        <p:spPr>
          <a:xfrm>
            <a:off x="8941426" y="490609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7"/>
          <p:cNvSpPr/>
          <p:nvPr/>
        </p:nvSpPr>
        <p:spPr>
          <a:xfrm>
            <a:off x="2091243" y="245532"/>
            <a:ext cx="218328" cy="34547"/>
          </a:xfrm>
          <a:custGeom>
            <a:avLst/>
            <a:gdLst/>
            <a:ahLst/>
            <a:cxnLst/>
            <a:rect l="l" t="t" r="r" b="b"/>
            <a:pathLst>
              <a:path w="7173" h="1135" extrusionOk="0">
                <a:moveTo>
                  <a:pt x="1" y="1"/>
                </a:moveTo>
                <a:lnTo>
                  <a:pt x="1" y="1135"/>
                </a:lnTo>
                <a:lnTo>
                  <a:pt x="7173" y="1135"/>
                </a:lnTo>
                <a:lnTo>
                  <a:pt x="7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7"/>
          <p:cNvSpPr/>
          <p:nvPr/>
        </p:nvSpPr>
        <p:spPr>
          <a:xfrm>
            <a:off x="8862825" y="303566"/>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7"/>
          <p:cNvSpPr/>
          <p:nvPr/>
        </p:nvSpPr>
        <p:spPr>
          <a:xfrm>
            <a:off x="118220"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7"/>
          <p:cNvSpPr/>
          <p:nvPr/>
        </p:nvSpPr>
        <p:spPr>
          <a:xfrm>
            <a:off x="372301"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7"/>
          <p:cNvSpPr/>
          <p:nvPr/>
        </p:nvSpPr>
        <p:spPr>
          <a:xfrm>
            <a:off x="120869" y="3854315"/>
            <a:ext cx="141169" cy="90399"/>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7"/>
          <p:cNvSpPr/>
          <p:nvPr/>
        </p:nvSpPr>
        <p:spPr>
          <a:xfrm>
            <a:off x="269754" y="306171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7"/>
          <p:cNvSpPr/>
          <p:nvPr/>
        </p:nvSpPr>
        <p:spPr>
          <a:xfrm>
            <a:off x="387869" y="33954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7"/>
          <p:cNvSpPr/>
          <p:nvPr/>
        </p:nvSpPr>
        <p:spPr>
          <a:xfrm>
            <a:off x="-2324"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7"/>
          <p:cNvSpPr/>
          <p:nvPr/>
        </p:nvSpPr>
        <p:spPr>
          <a:xfrm>
            <a:off x="1145123" y="179543"/>
            <a:ext cx="690444" cy="2136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7"/>
          <p:cNvSpPr/>
          <p:nvPr/>
        </p:nvSpPr>
        <p:spPr>
          <a:xfrm>
            <a:off x="1264925" y="280048"/>
            <a:ext cx="75150" cy="21367"/>
          </a:xfrm>
          <a:custGeom>
            <a:avLst/>
            <a:gdLst/>
            <a:ahLst/>
            <a:cxnLst/>
            <a:rect l="l" t="t" r="r" b="b"/>
            <a:pathLst>
              <a:path w="2469" h="702" extrusionOk="0">
                <a:moveTo>
                  <a:pt x="0" y="1"/>
                </a:moveTo>
                <a:lnTo>
                  <a:pt x="0"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7"/>
          <p:cNvSpPr/>
          <p:nvPr/>
        </p:nvSpPr>
        <p:spPr>
          <a:xfrm>
            <a:off x="3721464" y="81050"/>
            <a:ext cx="76155" cy="21367"/>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7"/>
          <p:cNvSpPr/>
          <p:nvPr/>
        </p:nvSpPr>
        <p:spPr>
          <a:xfrm>
            <a:off x="8647976"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7"/>
          <p:cNvSpPr/>
          <p:nvPr/>
        </p:nvSpPr>
        <p:spPr>
          <a:xfrm>
            <a:off x="1454795" y="190714"/>
            <a:ext cx="141139" cy="89365"/>
          </a:xfrm>
          <a:custGeom>
            <a:avLst/>
            <a:gdLst/>
            <a:ahLst/>
            <a:cxnLst/>
            <a:rect l="l" t="t" r="r" b="b"/>
            <a:pathLst>
              <a:path w="4637" h="2936" extrusionOk="0">
                <a:moveTo>
                  <a:pt x="0" y="0"/>
                </a:moveTo>
                <a:lnTo>
                  <a:pt x="0" y="2936"/>
                </a:lnTo>
                <a:lnTo>
                  <a:pt x="4637" y="2936"/>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7"/>
          <p:cNvSpPr/>
          <p:nvPr/>
        </p:nvSpPr>
        <p:spPr>
          <a:xfrm>
            <a:off x="-80489" y="1091475"/>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7"/>
          <p:cNvSpPr/>
          <p:nvPr/>
        </p:nvSpPr>
        <p:spPr>
          <a:xfrm>
            <a:off x="3149533" y="169396"/>
            <a:ext cx="123881" cy="35551"/>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7"/>
          <p:cNvSpPr/>
          <p:nvPr/>
        </p:nvSpPr>
        <p:spPr>
          <a:xfrm>
            <a:off x="732908" y="2181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7"/>
          <p:cNvSpPr/>
          <p:nvPr/>
        </p:nvSpPr>
        <p:spPr>
          <a:xfrm>
            <a:off x="958900" y="5071932"/>
            <a:ext cx="1321961" cy="21337"/>
          </a:xfrm>
          <a:custGeom>
            <a:avLst/>
            <a:gdLst/>
            <a:ahLst/>
            <a:cxnLst/>
            <a:rect l="l" t="t" r="r" b="b"/>
            <a:pathLst>
              <a:path w="43432" h="701" extrusionOk="0">
                <a:moveTo>
                  <a:pt x="0" y="0"/>
                </a:moveTo>
                <a:lnTo>
                  <a:pt x="0" y="701"/>
                </a:lnTo>
                <a:lnTo>
                  <a:pt x="43431" y="701"/>
                </a:lnTo>
                <a:lnTo>
                  <a:pt x="43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7"/>
          <p:cNvSpPr/>
          <p:nvPr/>
        </p:nvSpPr>
        <p:spPr>
          <a:xfrm>
            <a:off x="1753871" y="4813202"/>
            <a:ext cx="333047" cy="56888"/>
          </a:xfrm>
          <a:custGeom>
            <a:avLst/>
            <a:gdLst/>
            <a:ahLst/>
            <a:cxnLst/>
            <a:rect l="l" t="t" r="r" b="b"/>
            <a:pathLst>
              <a:path w="10942" h="1869" extrusionOk="0">
                <a:moveTo>
                  <a:pt x="1" y="0"/>
                </a:moveTo>
                <a:lnTo>
                  <a:pt x="1" y="1868"/>
                </a:lnTo>
                <a:lnTo>
                  <a:pt x="10942" y="1868"/>
                </a:lnTo>
                <a:lnTo>
                  <a:pt x="10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7"/>
          <p:cNvSpPr/>
          <p:nvPr/>
        </p:nvSpPr>
        <p:spPr>
          <a:xfrm>
            <a:off x="1099950" y="4686350"/>
            <a:ext cx="464003" cy="39122"/>
          </a:xfrm>
          <a:custGeom>
            <a:avLst/>
            <a:gdLst/>
            <a:ahLst/>
            <a:cxnLst/>
            <a:rect l="l" t="t" r="r" b="b"/>
            <a:pathLst>
              <a:path w="4604" h="2936" extrusionOk="0">
                <a:moveTo>
                  <a:pt x="0" y="0"/>
                </a:moveTo>
                <a:lnTo>
                  <a:pt x="0" y="2935"/>
                </a:lnTo>
                <a:lnTo>
                  <a:pt x="4604" y="2935"/>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7"/>
          <p:cNvSpPr/>
          <p:nvPr/>
        </p:nvSpPr>
        <p:spPr>
          <a:xfrm>
            <a:off x="8737327"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7"/>
          <p:cNvSpPr/>
          <p:nvPr/>
        </p:nvSpPr>
        <p:spPr>
          <a:xfrm>
            <a:off x="566581" y="4588022"/>
            <a:ext cx="124915" cy="34547"/>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7"/>
          <p:cNvSpPr/>
          <p:nvPr/>
        </p:nvSpPr>
        <p:spPr>
          <a:xfrm>
            <a:off x="588680" y="4205966"/>
            <a:ext cx="80718" cy="229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7"/>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7"/>
          <p:cNvSpPr/>
          <p:nvPr/>
        </p:nvSpPr>
        <p:spPr>
          <a:xfrm>
            <a:off x="4516550" y="5091763"/>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7"/>
          <p:cNvSpPr/>
          <p:nvPr/>
        </p:nvSpPr>
        <p:spPr>
          <a:xfrm>
            <a:off x="7732475" y="5093425"/>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7"/>
          <p:cNvSpPr/>
          <p:nvPr/>
        </p:nvSpPr>
        <p:spPr>
          <a:xfrm>
            <a:off x="7336950" y="5125975"/>
            <a:ext cx="109250" cy="17525"/>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7"/>
          <p:cNvSpPr/>
          <p:nvPr/>
        </p:nvSpPr>
        <p:spPr>
          <a:xfrm>
            <a:off x="5638525" y="4942275"/>
            <a:ext cx="390151" cy="35099"/>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7"/>
          <p:cNvSpPr/>
          <p:nvPr/>
        </p:nvSpPr>
        <p:spPr>
          <a:xfrm>
            <a:off x="-1831550" y="2268568"/>
            <a:ext cx="2138441" cy="325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7"/>
          <p:cNvSpPr/>
          <p:nvPr/>
        </p:nvSpPr>
        <p:spPr>
          <a:xfrm>
            <a:off x="86100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7"/>
          <p:cNvSpPr/>
          <p:nvPr/>
        </p:nvSpPr>
        <p:spPr>
          <a:xfrm>
            <a:off x="8767263" y="4323350"/>
            <a:ext cx="629265" cy="19653"/>
          </a:xfrm>
          <a:custGeom>
            <a:avLst/>
            <a:gdLst/>
            <a:ahLst/>
            <a:cxnLst/>
            <a:rect l="l" t="t" r="r" b="b"/>
            <a:pathLst>
              <a:path w="19248" h="1869" extrusionOk="0">
                <a:moveTo>
                  <a:pt x="0" y="0"/>
                </a:moveTo>
                <a:lnTo>
                  <a:pt x="0" y="1868"/>
                </a:lnTo>
                <a:lnTo>
                  <a:pt x="19247" y="1868"/>
                </a:lnTo>
                <a:lnTo>
                  <a:pt x="19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7"/>
          <p:cNvSpPr/>
          <p:nvPr/>
        </p:nvSpPr>
        <p:spPr>
          <a:xfrm>
            <a:off x="84474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7"/>
          <p:cNvSpPr/>
          <p:nvPr/>
        </p:nvSpPr>
        <p:spPr>
          <a:xfrm>
            <a:off x="8433100" y="4632574"/>
            <a:ext cx="863721" cy="32126"/>
          </a:xfrm>
          <a:custGeom>
            <a:avLst/>
            <a:gdLst/>
            <a:ahLst/>
            <a:cxnLst/>
            <a:rect l="l" t="t" r="r" b="b"/>
            <a:pathLst>
              <a:path w="24752" h="2270" extrusionOk="0">
                <a:moveTo>
                  <a:pt x="1" y="1"/>
                </a:moveTo>
                <a:lnTo>
                  <a:pt x="1" y="2269"/>
                </a:lnTo>
                <a:lnTo>
                  <a:pt x="24752" y="2269"/>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7"/>
          <p:cNvSpPr/>
          <p:nvPr/>
        </p:nvSpPr>
        <p:spPr>
          <a:xfrm>
            <a:off x="99775" y="4848013"/>
            <a:ext cx="1285696" cy="22924"/>
          </a:xfrm>
          <a:custGeom>
            <a:avLst/>
            <a:gdLst/>
            <a:ahLst/>
            <a:cxnLst/>
            <a:rect l="l" t="t" r="r" b="b"/>
            <a:pathLst>
              <a:path w="43432" h="701" extrusionOk="0">
                <a:moveTo>
                  <a:pt x="1" y="0"/>
                </a:moveTo>
                <a:lnTo>
                  <a:pt x="1" y="701"/>
                </a:lnTo>
                <a:lnTo>
                  <a:pt x="43432" y="701"/>
                </a:lnTo>
                <a:lnTo>
                  <a:pt x="43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7"/>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7"/>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7"/>
          <p:cNvSpPr/>
          <p:nvPr/>
        </p:nvSpPr>
        <p:spPr>
          <a:xfrm>
            <a:off x="402725" y="394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7"/>
          <p:cNvSpPr/>
          <p:nvPr/>
        </p:nvSpPr>
        <p:spPr>
          <a:xfrm>
            <a:off x="-158743" y="49055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7"/>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7"/>
          <p:cNvSpPr/>
          <p:nvPr/>
        </p:nvSpPr>
        <p:spPr>
          <a:xfrm>
            <a:off x="-478088" y="4049825"/>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7"/>
          <p:cNvSpPr/>
          <p:nvPr/>
        </p:nvSpPr>
        <p:spPr>
          <a:xfrm>
            <a:off x="301445" y="4523618"/>
            <a:ext cx="81829" cy="2291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7"/>
          <p:cNvSpPr/>
          <p:nvPr/>
        </p:nvSpPr>
        <p:spPr>
          <a:xfrm>
            <a:off x="104869"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7"/>
          <p:cNvSpPr/>
          <p:nvPr/>
        </p:nvSpPr>
        <p:spPr>
          <a:xfrm>
            <a:off x="972903" y="501240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7"/>
          <p:cNvSpPr/>
          <p:nvPr/>
        </p:nvSpPr>
        <p:spPr>
          <a:xfrm>
            <a:off x="155938" y="2209516"/>
            <a:ext cx="150549" cy="60024"/>
          </a:xfrm>
          <a:custGeom>
            <a:avLst/>
            <a:gdLst/>
            <a:ahLst/>
            <a:cxnLst/>
            <a:rect l="l" t="t" r="r" b="b"/>
            <a:pathLst>
              <a:path w="4605" h="2970" extrusionOk="0">
                <a:moveTo>
                  <a:pt x="1" y="1"/>
                </a:moveTo>
                <a:lnTo>
                  <a:pt x="1" y="2969"/>
                </a:lnTo>
                <a:lnTo>
                  <a:pt x="4604" y="2969"/>
                </a:lnTo>
                <a:lnTo>
                  <a:pt x="46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7"/>
          <p:cNvSpPr/>
          <p:nvPr/>
        </p:nvSpPr>
        <p:spPr>
          <a:xfrm>
            <a:off x="1990275" y="4947273"/>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7"/>
          <p:cNvSpPr/>
          <p:nvPr/>
        </p:nvSpPr>
        <p:spPr>
          <a:xfrm>
            <a:off x="-8" y="44968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7"/>
          <p:cNvSpPr/>
          <p:nvPr/>
        </p:nvSpPr>
        <p:spPr>
          <a:xfrm>
            <a:off x="1391222" y="4942574"/>
            <a:ext cx="406152" cy="27300"/>
          </a:xfrm>
          <a:custGeom>
            <a:avLst/>
            <a:gdLst/>
            <a:ahLst/>
            <a:cxnLst/>
            <a:rect l="l" t="t" r="r" b="b"/>
            <a:pathLst>
              <a:path w="4104" h="1135" extrusionOk="0">
                <a:moveTo>
                  <a:pt x="1" y="0"/>
                </a:moveTo>
                <a:lnTo>
                  <a:pt x="1" y="1134"/>
                </a:lnTo>
                <a:lnTo>
                  <a:pt x="4103" y="1134"/>
                </a:lnTo>
                <a:lnTo>
                  <a:pt x="4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7"/>
          <p:cNvSpPr/>
          <p:nvPr/>
        </p:nvSpPr>
        <p:spPr>
          <a:xfrm rot="10800000">
            <a:off x="3885569" y="91016"/>
            <a:ext cx="144010" cy="22917"/>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7"/>
          <p:cNvSpPr/>
          <p:nvPr/>
        </p:nvSpPr>
        <p:spPr>
          <a:xfrm rot="10800000">
            <a:off x="5100285" y="83475"/>
            <a:ext cx="629265" cy="37973"/>
          </a:xfrm>
          <a:custGeom>
            <a:avLst/>
            <a:gdLst/>
            <a:ahLst/>
            <a:cxnLst/>
            <a:rect l="l" t="t" r="r" b="b"/>
            <a:pathLst>
              <a:path w="19248" h="1869" extrusionOk="0">
                <a:moveTo>
                  <a:pt x="0" y="1"/>
                </a:moveTo>
                <a:lnTo>
                  <a:pt x="0" y="1869"/>
                </a:lnTo>
                <a:lnTo>
                  <a:pt x="19247" y="1869"/>
                </a:lnTo>
                <a:lnTo>
                  <a:pt x="19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7"/>
          <p:cNvSpPr/>
          <p:nvPr/>
        </p:nvSpPr>
        <p:spPr>
          <a:xfrm rot="10800000">
            <a:off x="4172243" y="53805"/>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7"/>
          <p:cNvSpPr/>
          <p:nvPr/>
        </p:nvSpPr>
        <p:spPr>
          <a:xfrm>
            <a:off x="8677300" y="1535950"/>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7"/>
          <p:cNvSpPr/>
          <p:nvPr/>
        </p:nvSpPr>
        <p:spPr>
          <a:xfrm rot="10800000">
            <a:off x="559601" y="73149"/>
            <a:ext cx="512498" cy="52076"/>
          </a:xfrm>
          <a:custGeom>
            <a:avLst/>
            <a:gdLst/>
            <a:ahLst/>
            <a:cxnLst/>
            <a:rect l="l" t="t" r="r" b="b"/>
            <a:pathLst>
              <a:path w="43432" h="701" extrusionOk="0">
                <a:moveTo>
                  <a:pt x="1" y="0"/>
                </a:moveTo>
                <a:lnTo>
                  <a:pt x="1" y="701"/>
                </a:lnTo>
                <a:lnTo>
                  <a:pt x="43432" y="701"/>
                </a:lnTo>
                <a:lnTo>
                  <a:pt x="43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7"/>
          <p:cNvSpPr/>
          <p:nvPr/>
        </p:nvSpPr>
        <p:spPr>
          <a:xfrm>
            <a:off x="8599863" y="711209"/>
            <a:ext cx="81829"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7"/>
          <p:cNvSpPr/>
          <p:nvPr/>
        </p:nvSpPr>
        <p:spPr>
          <a:xfrm>
            <a:off x="7316439" y="175704"/>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7"/>
          <p:cNvSpPr/>
          <p:nvPr/>
        </p:nvSpPr>
        <p:spPr>
          <a:xfrm rot="10800000">
            <a:off x="1756474" y="76691"/>
            <a:ext cx="357721" cy="61102"/>
          </a:xfrm>
          <a:custGeom>
            <a:avLst/>
            <a:gdLst/>
            <a:ahLst/>
            <a:cxnLst/>
            <a:rect l="l" t="t" r="r" b="b"/>
            <a:pathLst>
              <a:path w="10942" h="1869" extrusionOk="0">
                <a:moveTo>
                  <a:pt x="0" y="0"/>
                </a:moveTo>
                <a:lnTo>
                  <a:pt x="0" y="1868"/>
                </a:lnTo>
                <a:lnTo>
                  <a:pt x="10942" y="1868"/>
                </a:lnTo>
                <a:lnTo>
                  <a:pt x="10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7"/>
          <p:cNvSpPr/>
          <p:nvPr/>
        </p:nvSpPr>
        <p:spPr>
          <a:xfrm>
            <a:off x="8271999" y="166655"/>
            <a:ext cx="489057" cy="4312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8667330" y="1455970"/>
            <a:ext cx="151595" cy="96018"/>
          </a:xfrm>
          <a:custGeom>
            <a:avLst/>
            <a:gdLst/>
            <a:ahLst/>
            <a:cxnLst/>
            <a:rect l="l" t="t" r="r" b="b"/>
            <a:pathLst>
              <a:path w="4637" h="2937"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6886057" y="-1837"/>
            <a:ext cx="144020" cy="85099"/>
          </a:xfrm>
          <a:custGeom>
            <a:avLst/>
            <a:gdLst/>
            <a:ahLst/>
            <a:cxnLst/>
            <a:rect l="l" t="t" r="r" b="b"/>
            <a:pathLst>
              <a:path w="9207" h="2603" extrusionOk="0">
                <a:moveTo>
                  <a:pt x="0" y="1"/>
                </a:moveTo>
                <a:lnTo>
                  <a:pt x="0" y="2603"/>
                </a:lnTo>
                <a:lnTo>
                  <a:pt x="9207" y="2603"/>
                </a:lnTo>
                <a:lnTo>
                  <a:pt x="9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85682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7"/>
          <p:cNvSpPr/>
          <p:nvPr/>
        </p:nvSpPr>
        <p:spPr>
          <a:xfrm rot="10800000">
            <a:off x="3586655" y="207374"/>
            <a:ext cx="1948672" cy="20701"/>
          </a:xfrm>
          <a:custGeom>
            <a:avLst/>
            <a:gdLst/>
            <a:ahLst/>
            <a:cxnLst/>
            <a:rect l="l" t="t" r="r" b="b"/>
            <a:pathLst>
              <a:path w="76456" h="701" extrusionOk="0">
                <a:moveTo>
                  <a:pt x="1" y="0"/>
                </a:moveTo>
                <a:lnTo>
                  <a:pt x="1" y="701"/>
                </a:lnTo>
                <a:lnTo>
                  <a:pt x="76456" y="701"/>
                </a:lnTo>
                <a:lnTo>
                  <a:pt x="76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7"/>
          <p:cNvSpPr/>
          <p:nvPr/>
        </p:nvSpPr>
        <p:spPr>
          <a:xfrm rot="10800000">
            <a:off x="3013033" y="306780"/>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rot="10800000">
            <a:off x="2405042" y="154791"/>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3511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158675" y="386665"/>
            <a:ext cx="809205"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rot="10800000">
            <a:off x="1941046" y="76690"/>
            <a:ext cx="1419901" cy="22950"/>
          </a:xfrm>
          <a:custGeom>
            <a:avLst/>
            <a:gdLst/>
            <a:ahLst/>
            <a:cxnLst/>
            <a:rect l="l" t="t" r="r" b="b"/>
            <a:pathLst>
              <a:path w="43432" h="702" extrusionOk="0">
                <a:moveTo>
                  <a:pt x="1" y="1"/>
                </a:moveTo>
                <a:lnTo>
                  <a:pt x="1" y="701"/>
                </a:lnTo>
                <a:lnTo>
                  <a:pt x="43432" y="701"/>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rot="10800000">
            <a:off x="3442677" y="50504"/>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4336550" y="4828899"/>
            <a:ext cx="2073999" cy="33550"/>
          </a:xfrm>
          <a:custGeom>
            <a:avLst/>
            <a:gdLst/>
            <a:ahLst/>
            <a:cxnLst/>
            <a:rect l="l" t="t" r="r" b="b"/>
            <a:pathLst>
              <a:path w="76489" h="701" extrusionOk="0">
                <a:moveTo>
                  <a:pt x="0" y="0"/>
                </a:moveTo>
                <a:lnTo>
                  <a:pt x="0" y="701"/>
                </a:lnTo>
                <a:lnTo>
                  <a:pt x="76488" y="701"/>
                </a:lnTo>
                <a:lnTo>
                  <a:pt x="764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7285920" y="49809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7790018" y="4816387"/>
            <a:ext cx="266117" cy="42566"/>
          </a:xfrm>
          <a:custGeom>
            <a:avLst/>
            <a:gdLst/>
            <a:ahLst/>
            <a:cxnLst/>
            <a:rect l="l" t="t" r="r" b="b"/>
            <a:pathLst>
              <a:path w="8140" h="1302" extrusionOk="0">
                <a:moveTo>
                  <a:pt x="0" y="1"/>
                </a:moveTo>
                <a:lnTo>
                  <a:pt x="0" y="1301"/>
                </a:lnTo>
                <a:lnTo>
                  <a:pt x="8139" y="1301"/>
                </a:lnTo>
                <a:lnTo>
                  <a:pt x="8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8272000" y="47978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6698394" y="4736262"/>
            <a:ext cx="234471" cy="37106"/>
          </a:xfrm>
          <a:custGeom>
            <a:avLst/>
            <a:gdLst/>
            <a:ahLst/>
            <a:cxnLst/>
            <a:rect l="l" t="t" r="r" b="b"/>
            <a:pathLst>
              <a:path w="7172" h="1135" extrusionOk="0">
                <a:moveTo>
                  <a:pt x="0" y="0"/>
                </a:moveTo>
                <a:lnTo>
                  <a:pt x="0" y="1134"/>
                </a:lnTo>
                <a:lnTo>
                  <a:pt x="7172" y="1134"/>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6599986" y="5059040"/>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124775" y="304875"/>
            <a:ext cx="80100" cy="20875"/>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9079225" y="47473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6334425" y="4718863"/>
            <a:ext cx="62575" cy="17525"/>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3385475" y="4718400"/>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89291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8847475" y="2921650"/>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9234350" y="3520650"/>
            <a:ext cx="62550" cy="17550"/>
          </a:xfrm>
          <a:custGeom>
            <a:avLst/>
            <a:gdLst/>
            <a:ahLst/>
            <a:cxnLst/>
            <a:rect l="l" t="t" r="r" b="b"/>
            <a:pathLst>
              <a:path w="2502"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85705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8949975" y="3769175"/>
            <a:ext cx="62575" cy="17525"/>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8505600" y="3496775"/>
            <a:ext cx="109250" cy="175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6917675" y="4962525"/>
            <a:ext cx="110125" cy="17525"/>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7"/>
          <p:cNvSpPr/>
          <p:nvPr/>
        </p:nvSpPr>
        <p:spPr>
          <a:xfrm>
            <a:off x="84521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21_1_1_1_1">
    <p:spTree>
      <p:nvGrpSpPr>
        <p:cNvPr id="1" name="Shape 2338"/>
        <p:cNvGrpSpPr/>
        <p:nvPr/>
      </p:nvGrpSpPr>
      <p:grpSpPr>
        <a:xfrm>
          <a:off x="0" y="0"/>
          <a:ext cx="0" cy="0"/>
          <a:chOff x="0" y="0"/>
          <a:chExt cx="0" cy="0"/>
        </a:xfrm>
      </p:grpSpPr>
      <p:sp>
        <p:nvSpPr>
          <p:cNvPr id="2339" name="Google Shape;2339;p28"/>
          <p:cNvSpPr/>
          <p:nvPr/>
        </p:nvSpPr>
        <p:spPr>
          <a:xfrm rot="10800000" flipH="1">
            <a:off x="-821900" y="4085175"/>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8"/>
          <p:cNvSpPr/>
          <p:nvPr/>
        </p:nvSpPr>
        <p:spPr>
          <a:xfrm>
            <a:off x="317350" y="1514577"/>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8"/>
          <p:cNvSpPr/>
          <p:nvPr/>
        </p:nvSpPr>
        <p:spPr>
          <a:xfrm>
            <a:off x="249239" y="386767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8"/>
          <p:cNvSpPr/>
          <p:nvPr/>
        </p:nvSpPr>
        <p:spPr>
          <a:xfrm>
            <a:off x="-4974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8"/>
          <p:cNvSpPr/>
          <p:nvPr/>
        </p:nvSpPr>
        <p:spPr>
          <a:xfrm>
            <a:off x="62275" y="4753125"/>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8"/>
          <p:cNvSpPr/>
          <p:nvPr/>
        </p:nvSpPr>
        <p:spPr>
          <a:xfrm rot="10800000" flipH="1">
            <a:off x="-199775" y="523173"/>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8"/>
          <p:cNvSpPr/>
          <p:nvPr/>
        </p:nvSpPr>
        <p:spPr>
          <a:xfrm>
            <a:off x="88739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8"/>
          <p:cNvSpPr/>
          <p:nvPr/>
        </p:nvSpPr>
        <p:spPr>
          <a:xfrm>
            <a:off x="8682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8"/>
          <p:cNvSpPr/>
          <p:nvPr/>
        </p:nvSpPr>
        <p:spPr>
          <a:xfrm>
            <a:off x="88163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8"/>
          <p:cNvSpPr/>
          <p:nvPr/>
        </p:nvSpPr>
        <p:spPr>
          <a:xfrm rot="10800000" flipH="1">
            <a:off x="90276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8"/>
          <p:cNvSpPr/>
          <p:nvPr/>
        </p:nvSpPr>
        <p:spPr>
          <a:xfrm>
            <a:off x="2781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8"/>
          <p:cNvSpPr/>
          <p:nvPr/>
        </p:nvSpPr>
        <p:spPr>
          <a:xfrm>
            <a:off x="8646906" y="1702295"/>
            <a:ext cx="215495" cy="35090"/>
          </a:xfrm>
          <a:custGeom>
            <a:avLst/>
            <a:gdLst/>
            <a:ahLst/>
            <a:cxnLst/>
            <a:rect l="l" t="t" r="r" b="b"/>
            <a:pathLst>
              <a:path w="7173" h="1168" extrusionOk="0">
                <a:moveTo>
                  <a:pt x="0" y="0"/>
                </a:moveTo>
                <a:lnTo>
                  <a:pt x="0" y="1168"/>
                </a:lnTo>
                <a:lnTo>
                  <a:pt x="7172" y="1168"/>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8"/>
          <p:cNvSpPr/>
          <p:nvPr/>
        </p:nvSpPr>
        <p:spPr>
          <a:xfrm>
            <a:off x="91213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8"/>
          <p:cNvSpPr/>
          <p:nvPr/>
        </p:nvSpPr>
        <p:spPr>
          <a:xfrm rot="10800000" flipH="1">
            <a:off x="-544255" y="3150869"/>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8"/>
          <p:cNvSpPr/>
          <p:nvPr/>
        </p:nvSpPr>
        <p:spPr>
          <a:xfrm>
            <a:off x="-7580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8"/>
          <p:cNvSpPr/>
          <p:nvPr/>
        </p:nvSpPr>
        <p:spPr>
          <a:xfrm>
            <a:off x="-5231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8"/>
          <p:cNvSpPr/>
          <p:nvPr/>
        </p:nvSpPr>
        <p:spPr>
          <a:xfrm>
            <a:off x="-2970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8"/>
          <p:cNvSpPr/>
          <p:nvPr/>
        </p:nvSpPr>
        <p:spPr>
          <a:xfrm>
            <a:off x="-8061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8"/>
          <p:cNvSpPr/>
          <p:nvPr/>
        </p:nvSpPr>
        <p:spPr>
          <a:xfrm>
            <a:off x="-379250" y="2668803"/>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8"/>
          <p:cNvSpPr/>
          <p:nvPr/>
        </p:nvSpPr>
        <p:spPr>
          <a:xfrm>
            <a:off x="-2579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8"/>
          <p:cNvSpPr/>
          <p:nvPr/>
        </p:nvSpPr>
        <p:spPr>
          <a:xfrm>
            <a:off x="-5866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8"/>
          <p:cNvSpPr/>
          <p:nvPr/>
        </p:nvSpPr>
        <p:spPr>
          <a:xfrm>
            <a:off x="-4163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8"/>
          <p:cNvSpPr/>
          <p:nvPr/>
        </p:nvSpPr>
        <p:spPr>
          <a:xfrm>
            <a:off x="78814" y="289727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8"/>
          <p:cNvSpPr/>
          <p:nvPr/>
        </p:nvSpPr>
        <p:spPr>
          <a:xfrm>
            <a:off x="-73586" y="2678862"/>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8"/>
          <p:cNvSpPr/>
          <p:nvPr/>
        </p:nvSpPr>
        <p:spPr>
          <a:xfrm>
            <a:off x="-4163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8"/>
          <p:cNvSpPr/>
          <p:nvPr/>
        </p:nvSpPr>
        <p:spPr>
          <a:xfrm>
            <a:off x="-3060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8"/>
          <p:cNvSpPr/>
          <p:nvPr/>
        </p:nvSpPr>
        <p:spPr>
          <a:xfrm>
            <a:off x="86094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8"/>
          <p:cNvSpPr/>
          <p:nvPr/>
        </p:nvSpPr>
        <p:spPr>
          <a:xfrm>
            <a:off x="9044205" y="488083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8"/>
          <p:cNvSpPr/>
          <p:nvPr/>
        </p:nvSpPr>
        <p:spPr>
          <a:xfrm>
            <a:off x="8552772" y="2108453"/>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8"/>
          <p:cNvSpPr/>
          <p:nvPr/>
        </p:nvSpPr>
        <p:spPr>
          <a:xfrm>
            <a:off x="85387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8"/>
          <p:cNvSpPr/>
          <p:nvPr/>
        </p:nvSpPr>
        <p:spPr>
          <a:xfrm>
            <a:off x="8521841" y="38639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8"/>
          <p:cNvSpPr/>
          <p:nvPr/>
        </p:nvSpPr>
        <p:spPr>
          <a:xfrm>
            <a:off x="8660212" y="46699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8"/>
          <p:cNvSpPr/>
          <p:nvPr/>
        </p:nvSpPr>
        <p:spPr>
          <a:xfrm>
            <a:off x="9171538" y="3570792"/>
            <a:ext cx="139330" cy="74224"/>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8"/>
          <p:cNvSpPr/>
          <p:nvPr/>
        </p:nvSpPr>
        <p:spPr>
          <a:xfrm>
            <a:off x="89075" y="19896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8"/>
          <p:cNvSpPr/>
          <p:nvPr/>
        </p:nvSpPr>
        <p:spPr>
          <a:xfrm>
            <a:off x="-39844"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8"/>
          <p:cNvSpPr/>
          <p:nvPr/>
        </p:nvSpPr>
        <p:spPr>
          <a:xfrm>
            <a:off x="-308262" y="43233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8"/>
          <p:cNvSpPr/>
          <p:nvPr/>
        </p:nvSpPr>
        <p:spPr>
          <a:xfrm>
            <a:off x="9380" y="86011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8"/>
          <p:cNvSpPr/>
          <p:nvPr/>
        </p:nvSpPr>
        <p:spPr>
          <a:xfrm>
            <a:off x="-97050" y="2469768"/>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8"/>
          <p:cNvSpPr/>
          <p:nvPr/>
        </p:nvSpPr>
        <p:spPr>
          <a:xfrm>
            <a:off x="-1015005" y="24889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8"/>
          <p:cNvSpPr/>
          <p:nvPr/>
        </p:nvSpPr>
        <p:spPr>
          <a:xfrm>
            <a:off x="-296950" y="1327800"/>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8"/>
          <p:cNvSpPr/>
          <p:nvPr/>
        </p:nvSpPr>
        <p:spPr>
          <a:xfrm>
            <a:off x="65550" y="44160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8"/>
          <p:cNvSpPr/>
          <p:nvPr/>
        </p:nvSpPr>
        <p:spPr>
          <a:xfrm>
            <a:off x="-5588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8"/>
          <p:cNvSpPr/>
          <p:nvPr/>
        </p:nvSpPr>
        <p:spPr>
          <a:xfrm>
            <a:off x="-178017" y="3612711"/>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8"/>
          <p:cNvSpPr/>
          <p:nvPr/>
        </p:nvSpPr>
        <p:spPr>
          <a:xfrm>
            <a:off x="-392750" y="1838499"/>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8"/>
          <p:cNvSpPr/>
          <p:nvPr/>
        </p:nvSpPr>
        <p:spPr>
          <a:xfrm>
            <a:off x="-737025" y="4649338"/>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8"/>
          <p:cNvSpPr/>
          <p:nvPr/>
        </p:nvSpPr>
        <p:spPr>
          <a:xfrm>
            <a:off x="8756100" y="437697"/>
            <a:ext cx="1360557" cy="52949"/>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8"/>
          <p:cNvSpPr/>
          <p:nvPr/>
        </p:nvSpPr>
        <p:spPr>
          <a:xfrm>
            <a:off x="8784810" y="-250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8"/>
          <p:cNvSpPr/>
          <p:nvPr/>
        </p:nvSpPr>
        <p:spPr>
          <a:xfrm>
            <a:off x="92373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8"/>
          <p:cNvSpPr/>
          <p:nvPr/>
        </p:nvSpPr>
        <p:spPr>
          <a:xfrm>
            <a:off x="86248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8"/>
          <p:cNvSpPr/>
          <p:nvPr/>
        </p:nvSpPr>
        <p:spPr>
          <a:xfrm flipH="1">
            <a:off x="9072124" y="2515565"/>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8"/>
          <p:cNvSpPr/>
          <p:nvPr/>
        </p:nvSpPr>
        <p:spPr>
          <a:xfrm>
            <a:off x="8706440" y="4025378"/>
            <a:ext cx="1360517" cy="66833"/>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8"/>
          <p:cNvSpPr/>
          <p:nvPr/>
        </p:nvSpPr>
        <p:spPr>
          <a:xfrm>
            <a:off x="9019727" y="3172214"/>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8"/>
          <p:cNvSpPr/>
          <p:nvPr/>
        </p:nvSpPr>
        <p:spPr>
          <a:xfrm>
            <a:off x="8803325" y="2666181"/>
            <a:ext cx="489245" cy="52948"/>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8"/>
          <p:cNvSpPr/>
          <p:nvPr/>
        </p:nvSpPr>
        <p:spPr>
          <a:xfrm>
            <a:off x="176450" y="4939724"/>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8"/>
          <p:cNvSpPr/>
          <p:nvPr/>
        </p:nvSpPr>
        <p:spPr>
          <a:xfrm>
            <a:off x="54884" y="42098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8"/>
          <p:cNvSpPr/>
          <p:nvPr/>
        </p:nvSpPr>
        <p:spPr>
          <a:xfrm rot="10800000" flipH="1">
            <a:off x="8828022" y="925084"/>
            <a:ext cx="966362" cy="236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8"/>
          <p:cNvSpPr/>
          <p:nvPr/>
        </p:nvSpPr>
        <p:spPr>
          <a:xfrm rot="10800000" flipH="1">
            <a:off x="9138145" y="583869"/>
            <a:ext cx="216103" cy="62275"/>
          </a:xfrm>
          <a:custGeom>
            <a:avLst/>
            <a:gdLst/>
            <a:ahLst/>
            <a:cxnLst/>
            <a:rect l="l" t="t" r="r" b="b"/>
            <a:pathLst>
              <a:path w="2503" h="701" extrusionOk="0">
                <a:moveTo>
                  <a:pt x="1" y="0"/>
                </a:moveTo>
                <a:lnTo>
                  <a:pt x="1" y="701"/>
                </a:lnTo>
                <a:lnTo>
                  <a:pt x="2503" y="701"/>
                </a:lnTo>
                <a:lnTo>
                  <a:pt x="2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8"/>
          <p:cNvSpPr/>
          <p:nvPr/>
        </p:nvSpPr>
        <p:spPr>
          <a:xfrm>
            <a:off x="8868563" y="571066"/>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8"/>
          <p:cNvSpPr/>
          <p:nvPr/>
        </p:nvSpPr>
        <p:spPr>
          <a:xfrm>
            <a:off x="8799017"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8"/>
          <p:cNvSpPr/>
          <p:nvPr/>
        </p:nvSpPr>
        <p:spPr>
          <a:xfrm>
            <a:off x="9027516" y="769550"/>
            <a:ext cx="489273" cy="32126"/>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8"/>
          <p:cNvSpPr/>
          <p:nvPr/>
        </p:nvSpPr>
        <p:spPr>
          <a:xfrm>
            <a:off x="9248475" y="1062302"/>
            <a:ext cx="154350" cy="38175"/>
          </a:xfrm>
          <a:custGeom>
            <a:avLst/>
            <a:gdLst/>
            <a:ahLst/>
            <a:cxnLst/>
            <a:rect l="l" t="t" r="r" b="b"/>
            <a:pathLst>
              <a:path w="2470" h="702" extrusionOk="0">
                <a:moveTo>
                  <a:pt x="1" y="1"/>
                </a:moveTo>
                <a:lnTo>
                  <a:pt x="1" y="701"/>
                </a:lnTo>
                <a:lnTo>
                  <a:pt x="2469" y="701"/>
                </a:lnTo>
                <a:lnTo>
                  <a:pt x="24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8"/>
          <p:cNvSpPr/>
          <p:nvPr/>
        </p:nvSpPr>
        <p:spPr>
          <a:xfrm>
            <a:off x="8537070" y="12889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8"/>
          <p:cNvSpPr/>
          <p:nvPr/>
        </p:nvSpPr>
        <p:spPr>
          <a:xfrm>
            <a:off x="-861914" y="1614100"/>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8"/>
          <p:cNvSpPr/>
          <p:nvPr/>
        </p:nvSpPr>
        <p:spPr>
          <a:xfrm>
            <a:off x="90914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8"/>
          <p:cNvSpPr/>
          <p:nvPr/>
        </p:nvSpPr>
        <p:spPr>
          <a:xfrm rot="10800000" flipH="1">
            <a:off x="9203112"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8"/>
          <p:cNvSpPr/>
          <p:nvPr/>
        </p:nvSpPr>
        <p:spPr>
          <a:xfrm rot="10800000" flipH="1">
            <a:off x="68350" y="1733352"/>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8"/>
          <p:cNvSpPr/>
          <p:nvPr/>
        </p:nvSpPr>
        <p:spPr>
          <a:xfrm>
            <a:off x="9104121" y="2219688"/>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8"/>
          <p:cNvSpPr/>
          <p:nvPr/>
        </p:nvSpPr>
        <p:spPr>
          <a:xfrm>
            <a:off x="8682099" y="2871997"/>
            <a:ext cx="141151" cy="52950"/>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8"/>
          <p:cNvSpPr/>
          <p:nvPr/>
        </p:nvSpPr>
        <p:spPr>
          <a:xfrm>
            <a:off x="44422" y="1409563"/>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8"/>
          <p:cNvSpPr/>
          <p:nvPr/>
        </p:nvSpPr>
        <p:spPr>
          <a:xfrm>
            <a:off x="-97703" y="651837"/>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8"/>
          <p:cNvSpPr/>
          <p:nvPr/>
        </p:nvSpPr>
        <p:spPr>
          <a:xfrm>
            <a:off x="-166228"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8"/>
          <p:cNvSpPr/>
          <p:nvPr/>
        </p:nvSpPr>
        <p:spPr>
          <a:xfrm>
            <a:off x="8732905" y="2315017"/>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8"/>
          <p:cNvSpPr/>
          <p:nvPr/>
        </p:nvSpPr>
        <p:spPr>
          <a:xfrm>
            <a:off x="9094275" y="130700"/>
            <a:ext cx="584857"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8"/>
          <p:cNvSpPr/>
          <p:nvPr/>
        </p:nvSpPr>
        <p:spPr>
          <a:xfrm>
            <a:off x="-51942"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8"/>
          <p:cNvSpPr/>
          <p:nvPr/>
        </p:nvSpPr>
        <p:spPr>
          <a:xfrm>
            <a:off x="1206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8"/>
          <p:cNvSpPr/>
          <p:nvPr/>
        </p:nvSpPr>
        <p:spPr>
          <a:xfrm>
            <a:off x="69986" y="3340126"/>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8"/>
          <p:cNvSpPr/>
          <p:nvPr/>
        </p:nvSpPr>
        <p:spPr>
          <a:xfrm>
            <a:off x="80550" y="3018698"/>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8"/>
          <p:cNvSpPr/>
          <p:nvPr/>
        </p:nvSpPr>
        <p:spPr>
          <a:xfrm>
            <a:off x="104969"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8"/>
          <p:cNvSpPr/>
          <p:nvPr/>
        </p:nvSpPr>
        <p:spPr>
          <a:xfrm>
            <a:off x="-2539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8"/>
          <p:cNvSpPr/>
          <p:nvPr/>
        </p:nvSpPr>
        <p:spPr>
          <a:xfrm>
            <a:off x="9011213"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8"/>
          <p:cNvSpPr/>
          <p:nvPr/>
        </p:nvSpPr>
        <p:spPr>
          <a:xfrm>
            <a:off x="-377926" y="1091475"/>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8"/>
          <p:cNvSpPr/>
          <p:nvPr/>
        </p:nvSpPr>
        <p:spPr>
          <a:xfrm>
            <a:off x="248246" y="470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8"/>
          <p:cNvSpPr/>
          <p:nvPr/>
        </p:nvSpPr>
        <p:spPr>
          <a:xfrm>
            <a:off x="91005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8"/>
          <p:cNvSpPr/>
          <p:nvPr/>
        </p:nvSpPr>
        <p:spPr>
          <a:xfrm>
            <a:off x="313287" y="5124118"/>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8"/>
          <p:cNvSpPr/>
          <p:nvPr/>
        </p:nvSpPr>
        <p:spPr>
          <a:xfrm>
            <a:off x="-398556" y="216278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8"/>
          <p:cNvSpPr/>
          <p:nvPr/>
        </p:nvSpPr>
        <p:spPr>
          <a:xfrm>
            <a:off x="89148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8"/>
          <p:cNvSpPr/>
          <p:nvPr/>
        </p:nvSpPr>
        <p:spPr>
          <a:xfrm>
            <a:off x="87522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8"/>
          <p:cNvSpPr/>
          <p:nvPr/>
        </p:nvSpPr>
        <p:spPr>
          <a:xfrm>
            <a:off x="9070484" y="4590475"/>
            <a:ext cx="531178" cy="74229"/>
          </a:xfrm>
          <a:custGeom>
            <a:avLst/>
            <a:gdLst/>
            <a:ahLst/>
            <a:cxnLst/>
            <a:rect l="l" t="t" r="r" b="b"/>
            <a:pathLst>
              <a:path w="24752" h="2270" extrusionOk="0">
                <a:moveTo>
                  <a:pt x="1" y="1"/>
                </a:moveTo>
                <a:lnTo>
                  <a:pt x="1" y="2269"/>
                </a:lnTo>
                <a:lnTo>
                  <a:pt x="24752" y="2269"/>
                </a:lnTo>
                <a:lnTo>
                  <a:pt x="24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8"/>
          <p:cNvSpPr/>
          <p:nvPr/>
        </p:nvSpPr>
        <p:spPr>
          <a:xfrm>
            <a:off x="-3545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8"/>
          <p:cNvSpPr/>
          <p:nvPr/>
        </p:nvSpPr>
        <p:spPr>
          <a:xfrm>
            <a:off x="134275" y="100483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8"/>
          <p:cNvSpPr/>
          <p:nvPr/>
        </p:nvSpPr>
        <p:spPr>
          <a:xfrm>
            <a:off x="-2798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8"/>
          <p:cNvSpPr/>
          <p:nvPr/>
        </p:nvSpPr>
        <p:spPr>
          <a:xfrm>
            <a:off x="-49221"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8"/>
          <p:cNvSpPr/>
          <p:nvPr/>
        </p:nvSpPr>
        <p:spPr>
          <a:xfrm>
            <a:off x="62260" y="45564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8"/>
          <p:cNvSpPr/>
          <p:nvPr/>
        </p:nvSpPr>
        <p:spPr>
          <a:xfrm>
            <a:off x="-1237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8"/>
          <p:cNvSpPr/>
          <p:nvPr/>
        </p:nvSpPr>
        <p:spPr>
          <a:xfrm>
            <a:off x="-152408" y="44968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8"/>
          <p:cNvSpPr/>
          <p:nvPr/>
        </p:nvSpPr>
        <p:spPr>
          <a:xfrm>
            <a:off x="8831074" y="1511100"/>
            <a:ext cx="960254" cy="529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8"/>
          <p:cNvSpPr/>
          <p:nvPr/>
        </p:nvSpPr>
        <p:spPr>
          <a:xfrm>
            <a:off x="8607795" y="698109"/>
            <a:ext cx="181549" cy="62174"/>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8"/>
          <p:cNvSpPr/>
          <p:nvPr/>
        </p:nvSpPr>
        <p:spPr>
          <a:xfrm>
            <a:off x="8597400" y="124237"/>
            <a:ext cx="302111" cy="62153"/>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8"/>
          <p:cNvSpPr/>
          <p:nvPr/>
        </p:nvSpPr>
        <p:spPr>
          <a:xfrm>
            <a:off x="8972121" y="1455973"/>
            <a:ext cx="276620" cy="67727"/>
          </a:xfrm>
          <a:custGeom>
            <a:avLst/>
            <a:gdLst/>
            <a:ahLst/>
            <a:cxnLst/>
            <a:rect l="l" t="t" r="r" b="b"/>
            <a:pathLst>
              <a:path w="4637" h="2937"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8"/>
          <p:cNvSpPr/>
          <p:nvPr/>
        </p:nvSpPr>
        <p:spPr>
          <a:xfrm>
            <a:off x="88730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8"/>
          <p:cNvSpPr/>
          <p:nvPr/>
        </p:nvSpPr>
        <p:spPr>
          <a:xfrm>
            <a:off x="-5797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8"/>
          <p:cNvSpPr/>
          <p:nvPr/>
        </p:nvSpPr>
        <p:spPr>
          <a:xfrm>
            <a:off x="-3872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8"/>
          <p:cNvSpPr/>
          <p:nvPr/>
        </p:nvSpPr>
        <p:spPr>
          <a:xfrm>
            <a:off x="92339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8"/>
          <p:cNvSpPr/>
          <p:nvPr/>
        </p:nvSpPr>
        <p:spPr>
          <a:xfrm>
            <a:off x="9108125" y="2921650"/>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8"/>
          <p:cNvSpPr/>
          <p:nvPr/>
        </p:nvSpPr>
        <p:spPr>
          <a:xfrm>
            <a:off x="88753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8"/>
          <p:cNvSpPr/>
          <p:nvPr/>
        </p:nvSpPr>
        <p:spPr>
          <a:xfrm rot="10800000" flipH="1">
            <a:off x="8738100" y="3387914"/>
            <a:ext cx="181552" cy="32125"/>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8"/>
          <p:cNvSpPr/>
          <p:nvPr/>
        </p:nvSpPr>
        <p:spPr>
          <a:xfrm>
            <a:off x="87569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8"/>
          <p:cNvSpPr/>
          <p:nvPr/>
        </p:nvSpPr>
        <p:spPr>
          <a:xfrm rot="-5400000" flipH="1">
            <a:off x="2459211" y="-277785"/>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8"/>
          <p:cNvSpPr/>
          <p:nvPr/>
        </p:nvSpPr>
        <p:spPr>
          <a:xfrm rot="5400000">
            <a:off x="5577069" y="302056"/>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8"/>
          <p:cNvSpPr/>
          <p:nvPr/>
        </p:nvSpPr>
        <p:spPr>
          <a:xfrm rot="5400000">
            <a:off x="3169360" y="29260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8"/>
          <p:cNvSpPr/>
          <p:nvPr/>
        </p:nvSpPr>
        <p:spPr>
          <a:xfrm rot="5400000">
            <a:off x="2968732" y="-296311"/>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8"/>
          <p:cNvSpPr/>
          <p:nvPr/>
        </p:nvSpPr>
        <p:spPr>
          <a:xfrm rot="5400000">
            <a:off x="2209039" y="164437"/>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8"/>
          <p:cNvSpPr/>
          <p:nvPr/>
        </p:nvSpPr>
        <p:spPr>
          <a:xfrm rot="-5400000" flipH="1">
            <a:off x="6294916" y="61539"/>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rot="5400000">
            <a:off x="4750576" y="309438"/>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rot="-5400000" flipH="1">
            <a:off x="3642154" y="-245900"/>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rot="5400000">
            <a:off x="3853124" y="-790871"/>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rot="5400000">
            <a:off x="3680766" y="-532469"/>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rot="5400000">
            <a:off x="3516405" y="-220109"/>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rot="5400000">
            <a:off x="3717331" y="-821424"/>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rot="5400000">
            <a:off x="4141740" y="-125467"/>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rot="5400000">
            <a:off x="4363215" y="-290813"/>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rot="5400000">
            <a:off x="4559137" y="-619013"/>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rot="5400000">
            <a:off x="4152272" y="-448642"/>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rot="5400000">
            <a:off x="4192363" y="6954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rot="5400000">
            <a:off x="4386228" y="-107404"/>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rot="5400000">
            <a:off x="5548686" y="-375964"/>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rot="5400000">
            <a:off x="4226432" y="-321367"/>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rot="5400000">
            <a:off x="5091468" y="71276"/>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rot="5400000">
            <a:off x="5921020" y="-55651"/>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rot="5400000">
            <a:off x="2692126" y="-25942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rot="5400000">
            <a:off x="6152896" y="82862"/>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rot="5400000">
            <a:off x="4368510" y="117290"/>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rot="5400000">
            <a:off x="6060936" y="-25832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rot="5400000">
            <a:off x="5462898" y="8904"/>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rot="5400000">
            <a:off x="2504128" y="236749"/>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rot="5400000">
            <a:off x="6147106" y="-400504"/>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rot="5400000">
            <a:off x="3390802" y="-115020"/>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rot="5400000">
            <a:off x="5015019" y="-163169"/>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rot="5400000">
            <a:off x="1950895" y="-245879"/>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rot="5400000">
            <a:off x="2017587" y="285664"/>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rot="5400000">
            <a:off x="2739447" y="156039"/>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rot="5400000">
            <a:off x="5063763" y="-455899"/>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rot="-5400000" flipH="1">
            <a:off x="5185881" y="238442"/>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rot="5400000">
            <a:off x="5680938" y="33768"/>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rot="5400000">
            <a:off x="6414299" y="-132722"/>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rot="5400000">
            <a:off x="6916297" y="-127132"/>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rot="5400000">
            <a:off x="3866274" y="-83917"/>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rot="5400000">
            <a:off x="3377843" y="88679"/>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rot="5400000">
            <a:off x="3677058" y="129154"/>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rot="5400000">
            <a:off x="3993050" y="135327"/>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8"/>
          <p:cNvSpPr/>
          <p:nvPr/>
        </p:nvSpPr>
        <p:spPr>
          <a:xfrm rot="5400000">
            <a:off x="3636316" y="90252"/>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8"/>
          <p:cNvSpPr/>
          <p:nvPr/>
        </p:nvSpPr>
        <p:spPr>
          <a:xfrm rot="5400000">
            <a:off x="3698746" y="-268703"/>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rot="5400000">
            <a:off x="5907668" y="-336790"/>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rot="5400000">
            <a:off x="7052609" y="233529"/>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rot="5400000">
            <a:off x="1957646" y="308434"/>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rot="5400000">
            <a:off x="4670348" y="-174358"/>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8"/>
          <p:cNvSpPr/>
          <p:nvPr/>
        </p:nvSpPr>
        <p:spPr>
          <a:xfrm rot="5400000">
            <a:off x="2384787" y="-385053"/>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8"/>
          <p:cNvSpPr/>
          <p:nvPr/>
        </p:nvSpPr>
        <p:spPr>
          <a:xfrm rot="5400000">
            <a:off x="6062341" y="114849"/>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rot="5400000">
            <a:off x="2121432" y="-230745"/>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rot="5400000">
            <a:off x="2021655" y="-61152"/>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8"/>
          <p:cNvSpPr/>
          <p:nvPr/>
        </p:nvSpPr>
        <p:spPr>
          <a:xfrm rot="5400000">
            <a:off x="2517590" y="79601"/>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rot="5400000">
            <a:off x="2944363" y="-153659"/>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8"/>
          <p:cNvSpPr/>
          <p:nvPr/>
        </p:nvSpPr>
        <p:spPr>
          <a:xfrm rot="5400000">
            <a:off x="2596371" y="-16327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8"/>
          <p:cNvSpPr/>
          <p:nvPr/>
        </p:nvSpPr>
        <p:spPr>
          <a:xfrm rot="5400000">
            <a:off x="4012786" y="-410698"/>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8"/>
          <p:cNvSpPr/>
          <p:nvPr/>
        </p:nvSpPr>
        <p:spPr>
          <a:xfrm rot="5400000">
            <a:off x="6456251" y="-153274"/>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rot="5400000" flipH="1">
            <a:off x="5446814" y="5273581"/>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rot="-5400000">
            <a:off x="3435626" y="4681591"/>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rot="-5400000">
            <a:off x="5730064" y="4695086"/>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rot="-5400000">
            <a:off x="5598001" y="5266933"/>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rot="-5400000">
            <a:off x="6556718" y="4807184"/>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rot="5400000" flipH="1">
            <a:off x="2167613" y="4925158"/>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rot="-5400000">
            <a:off x="4176937" y="468221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rot="5400000" flipH="1">
            <a:off x="4758269" y="5244572"/>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rot="-5400000">
            <a:off x="5216671" y="5796553"/>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8"/>
          <p:cNvSpPr/>
          <p:nvPr/>
        </p:nvSpPr>
        <p:spPr>
          <a:xfrm rot="-5400000">
            <a:off x="5323927" y="5520126"/>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8"/>
          <p:cNvSpPr/>
          <p:nvPr/>
        </p:nvSpPr>
        <p:spPr>
          <a:xfrm rot="-5400000">
            <a:off x="5298840" y="5190731"/>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rot="-5400000">
            <a:off x="5304366" y="5814098"/>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rot="-5400000">
            <a:off x="4320776" y="5097088"/>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rot="-5400000">
            <a:off x="4706580" y="5296495"/>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rot="-5400000">
            <a:off x="4509666" y="5624695"/>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rot="-5400000">
            <a:off x="4916532" y="5454324"/>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rot="-5400000">
            <a:off x="4812299" y="4918116"/>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rot="-5400000">
            <a:off x="4618435" y="5045971"/>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rot="-5400000">
            <a:off x="3318683" y="5325557"/>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rot="-5400000">
            <a:off x="4795265" y="5314040"/>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8"/>
          <p:cNvSpPr/>
          <p:nvPr/>
        </p:nvSpPr>
        <p:spPr>
          <a:xfrm rot="-5400000">
            <a:off x="3913214" y="4899348"/>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8"/>
          <p:cNvSpPr/>
          <p:nvPr/>
        </p:nvSpPr>
        <p:spPr>
          <a:xfrm rot="-5400000">
            <a:off x="3100707" y="5047303"/>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rot="-5400000">
            <a:off x="6180283" y="5231049"/>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rot="-5400000">
            <a:off x="2692384" y="4910923"/>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rot="-5400000">
            <a:off x="4161182" y="484262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rot="-5400000">
            <a:off x="1397964" y="5232128"/>
            <a:ext cx="1685099"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8"/>
          <p:cNvSpPr/>
          <p:nvPr/>
        </p:nvSpPr>
        <p:spPr>
          <a:xfrm rot="-5400000">
            <a:off x="2927700" y="4994943"/>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8"/>
          <p:cNvSpPr/>
          <p:nvPr/>
        </p:nvSpPr>
        <p:spPr>
          <a:xfrm rot="-5400000">
            <a:off x="6150604" y="4761921"/>
            <a:ext cx="489268"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2507626" y="5373450"/>
            <a:ext cx="489268"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8"/>
          <p:cNvSpPr/>
          <p:nvPr/>
        </p:nvSpPr>
        <p:spPr>
          <a:xfrm rot="-5400000">
            <a:off x="5455469" y="508882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8"/>
          <p:cNvSpPr/>
          <p:nvPr/>
        </p:nvSpPr>
        <p:spPr>
          <a:xfrm rot="-5400000">
            <a:off x="3514673" y="5153563"/>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8"/>
          <p:cNvSpPr/>
          <p:nvPr/>
        </p:nvSpPr>
        <p:spPr>
          <a:xfrm rot="-5400000">
            <a:off x="6063947" y="5244553"/>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rot="-5400000">
            <a:off x="6736265" y="4688156"/>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rot="-5400000">
            <a:off x="6014399" y="4801658"/>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rot="-5400000">
            <a:off x="3113840" y="5447072"/>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rot="5400000" flipH="1">
            <a:off x="3469015" y="4758178"/>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8"/>
          <p:cNvSpPr/>
          <p:nvPr/>
        </p:nvSpPr>
        <p:spPr>
          <a:xfrm rot="-5400000">
            <a:off x="3325972" y="4953374"/>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8"/>
          <p:cNvSpPr/>
          <p:nvPr/>
        </p:nvSpPr>
        <p:spPr>
          <a:xfrm rot="-5400000">
            <a:off x="2592611" y="5071134"/>
            <a:ext cx="137090"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rot="-5400000">
            <a:off x="1953552" y="507671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rot="-5400000">
            <a:off x="5201572" y="508935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rot="-5400000">
            <a:off x="5689972" y="4916756"/>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rot="-5400000">
            <a:off x="5186714" y="4854493"/>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rot="-5400000">
            <a:off x="4869677" y="4838494"/>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8"/>
          <p:cNvSpPr/>
          <p:nvPr/>
        </p:nvSpPr>
        <p:spPr>
          <a:xfrm rot="-5400000">
            <a:off x="5383804" y="4901973"/>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8"/>
          <p:cNvSpPr/>
          <p:nvPr/>
        </p:nvSpPr>
        <p:spPr>
          <a:xfrm rot="-5400000">
            <a:off x="5321374" y="5260928"/>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8"/>
          <p:cNvSpPr/>
          <p:nvPr/>
        </p:nvSpPr>
        <p:spPr>
          <a:xfrm rot="-5400000">
            <a:off x="2956094" y="5284364"/>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8"/>
          <p:cNvSpPr/>
          <p:nvPr/>
        </p:nvSpPr>
        <p:spPr>
          <a:xfrm rot="-5400000">
            <a:off x="1967510" y="4758696"/>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8"/>
          <p:cNvSpPr/>
          <p:nvPr/>
        </p:nvSpPr>
        <p:spPr>
          <a:xfrm rot="-5400000">
            <a:off x="7034726" y="467577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8"/>
          <p:cNvSpPr/>
          <p:nvPr/>
        </p:nvSpPr>
        <p:spPr>
          <a:xfrm rot="-5400000">
            <a:off x="3844339" y="5138980"/>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8"/>
          <p:cNvSpPr/>
          <p:nvPr/>
        </p:nvSpPr>
        <p:spPr>
          <a:xfrm rot="-5400000">
            <a:off x="6678462" y="538887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8"/>
          <p:cNvSpPr/>
          <p:nvPr/>
        </p:nvSpPr>
        <p:spPr>
          <a:xfrm rot="-5400000">
            <a:off x="2930020" y="4840199"/>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8"/>
          <p:cNvSpPr/>
          <p:nvPr/>
        </p:nvSpPr>
        <p:spPr>
          <a:xfrm rot="-5400000">
            <a:off x="6720456" y="5172419"/>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8"/>
          <p:cNvSpPr/>
          <p:nvPr/>
        </p:nvSpPr>
        <p:spPr>
          <a:xfrm rot="-5400000">
            <a:off x="6989254" y="504973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8"/>
          <p:cNvSpPr/>
          <p:nvPr/>
        </p:nvSpPr>
        <p:spPr>
          <a:xfrm rot="-5400000">
            <a:off x="6444862" y="4919072"/>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8"/>
          <p:cNvSpPr/>
          <p:nvPr/>
        </p:nvSpPr>
        <p:spPr>
          <a:xfrm rot="-5400000">
            <a:off x="6117807" y="5157513"/>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8"/>
          <p:cNvSpPr/>
          <p:nvPr/>
        </p:nvSpPr>
        <p:spPr>
          <a:xfrm rot="-5400000">
            <a:off x="6413459" y="5152909"/>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8"/>
          <p:cNvSpPr/>
          <p:nvPr/>
        </p:nvSpPr>
        <p:spPr>
          <a:xfrm rot="-5400000">
            <a:off x="4600091" y="5363245"/>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8"/>
          <p:cNvSpPr/>
          <p:nvPr/>
        </p:nvSpPr>
        <p:spPr>
          <a:xfrm rot="-5400000">
            <a:off x="2058429" y="5137496"/>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156850" y="2752063"/>
            <a:ext cx="4830300" cy="66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3240750" y="3363363"/>
            <a:ext cx="2662500" cy="45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400">
                <a:latin typeface="Montserrat"/>
                <a:ea typeface="Montserrat"/>
                <a:cs typeface="Montserrat"/>
                <a:sym typeface="Montserrat"/>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3586500" y="1537225"/>
            <a:ext cx="1971000" cy="105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i="1"/>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 name="Google Shape;15;p3"/>
          <p:cNvSpPr/>
          <p:nvPr/>
        </p:nvSpPr>
        <p:spPr>
          <a:xfrm>
            <a:off x="153825" y="4707584"/>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28828" y="445093"/>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5635433" y="5083528"/>
            <a:ext cx="742621" cy="67175"/>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3062239" y="5003627"/>
            <a:ext cx="1304806" cy="2106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flipH="1">
            <a:off x="3757475" y="4878775"/>
            <a:ext cx="371801" cy="42375"/>
          </a:xfrm>
          <a:custGeom>
            <a:avLst/>
            <a:gdLst/>
            <a:ahLst/>
            <a:cxnLst/>
            <a:rect l="l" t="t" r="r" b="b"/>
            <a:pathLst>
              <a:path w="2469" h="701" extrusionOk="0">
                <a:moveTo>
                  <a:pt x="1" y="0"/>
                </a:moveTo>
                <a:lnTo>
                  <a:pt x="1"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326880" y="4763186"/>
            <a:ext cx="139337" cy="39115"/>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409725" y="4873387"/>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5099370" y="4726737"/>
            <a:ext cx="122303" cy="34098"/>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185731" y="4717097"/>
            <a:ext cx="75166" cy="21090"/>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388263" y="4741459"/>
            <a:ext cx="277623" cy="20875"/>
          </a:xfrm>
          <a:custGeom>
            <a:avLst/>
            <a:gdLst/>
            <a:ahLst/>
            <a:cxnLst/>
            <a:rect l="l" t="t" r="r" b="b"/>
            <a:pathLst>
              <a:path w="9241" h="2602" extrusionOk="0">
                <a:moveTo>
                  <a:pt x="0" y="0"/>
                </a:moveTo>
                <a:lnTo>
                  <a:pt x="0" y="2602"/>
                </a:lnTo>
                <a:lnTo>
                  <a:pt x="9240" y="2602"/>
                </a:lnTo>
                <a:lnTo>
                  <a:pt x="92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5221668" y="5065058"/>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800000" flipH="1">
            <a:off x="6023650" y="104784"/>
            <a:ext cx="1478915" cy="39650"/>
          </a:xfrm>
          <a:custGeom>
            <a:avLst/>
            <a:gdLst/>
            <a:ahLst/>
            <a:cxnLst/>
            <a:rect l="l" t="t" r="r" b="b"/>
            <a:pathLst>
              <a:path w="76489" h="701" extrusionOk="0">
                <a:moveTo>
                  <a:pt x="1" y="0"/>
                </a:moveTo>
                <a:lnTo>
                  <a:pt x="1" y="701"/>
                </a:lnTo>
                <a:lnTo>
                  <a:pt x="76489" y="701"/>
                </a:lnTo>
                <a:lnTo>
                  <a:pt x="7648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736100" y="535446"/>
            <a:ext cx="270623" cy="43111"/>
          </a:xfrm>
          <a:custGeom>
            <a:avLst/>
            <a:gdLst/>
            <a:ahLst/>
            <a:cxnLst/>
            <a:rect l="l" t="t" r="r" b="b"/>
            <a:pathLst>
              <a:path w="9008" h="1435" extrusionOk="0">
                <a:moveTo>
                  <a:pt x="1" y="0"/>
                </a:moveTo>
                <a:lnTo>
                  <a:pt x="1" y="1434"/>
                </a:lnTo>
                <a:lnTo>
                  <a:pt x="9007" y="1434"/>
                </a:lnTo>
                <a:lnTo>
                  <a:pt x="90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8643380" y="49342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545200" y="301612"/>
            <a:ext cx="328729" cy="39076"/>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353066" y="53544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872226" y="321950"/>
            <a:ext cx="122273" cy="34098"/>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198308" y="337498"/>
            <a:ext cx="122273" cy="34098"/>
          </a:xfrm>
          <a:custGeom>
            <a:avLst/>
            <a:gdLst/>
            <a:ahLst/>
            <a:cxnLst/>
            <a:rect l="l" t="t" r="r" b="b"/>
            <a:pathLst>
              <a:path w="4070" h="1135" extrusionOk="0">
                <a:moveTo>
                  <a:pt x="0" y="1"/>
                </a:moveTo>
                <a:lnTo>
                  <a:pt x="0" y="1135"/>
                </a:lnTo>
                <a:lnTo>
                  <a:pt x="4070" y="1135"/>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610592" y="77347"/>
            <a:ext cx="75196" cy="21060"/>
          </a:xfrm>
          <a:custGeom>
            <a:avLst/>
            <a:gdLst/>
            <a:ahLst/>
            <a:cxnLst/>
            <a:rect l="l" t="t" r="r" b="b"/>
            <a:pathLst>
              <a:path w="2503" h="701" extrusionOk="0">
                <a:moveTo>
                  <a:pt x="1" y="0"/>
                </a:moveTo>
                <a:lnTo>
                  <a:pt x="1" y="701"/>
                </a:lnTo>
                <a:lnTo>
                  <a:pt x="2503" y="701"/>
                </a:lnTo>
                <a:lnTo>
                  <a:pt x="25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328463" y="4050"/>
            <a:ext cx="277623" cy="43125"/>
          </a:xfrm>
          <a:custGeom>
            <a:avLst/>
            <a:gdLst/>
            <a:ahLst/>
            <a:cxnLst/>
            <a:rect l="l" t="t" r="r" b="b"/>
            <a:pathLst>
              <a:path w="9241" h="2603" extrusionOk="0">
                <a:moveTo>
                  <a:pt x="0" y="1"/>
                </a:moveTo>
                <a:lnTo>
                  <a:pt x="0" y="2602"/>
                </a:lnTo>
                <a:lnTo>
                  <a:pt x="9240" y="2602"/>
                </a:lnTo>
                <a:lnTo>
                  <a:pt x="924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58807" y="4753416"/>
            <a:ext cx="225202" cy="43124"/>
          </a:xfrm>
          <a:custGeom>
            <a:avLst/>
            <a:gdLst/>
            <a:ahLst/>
            <a:cxnLst/>
            <a:rect l="l" t="t" r="r" b="b"/>
            <a:pathLst>
              <a:path w="2436" h="1135" extrusionOk="0">
                <a:moveTo>
                  <a:pt x="1" y="1"/>
                </a:moveTo>
                <a:lnTo>
                  <a:pt x="1" y="1135"/>
                </a:lnTo>
                <a:lnTo>
                  <a:pt x="2436" y="1135"/>
                </a:lnTo>
                <a:lnTo>
                  <a:pt x="2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256447" y="5106302"/>
            <a:ext cx="356654" cy="48027"/>
          </a:xfrm>
          <a:custGeom>
            <a:avLst/>
            <a:gdLst/>
            <a:ahLst/>
            <a:cxnLst/>
            <a:rect l="l" t="t" r="r" b="b"/>
            <a:pathLst>
              <a:path w="4537" h="2069" extrusionOk="0">
                <a:moveTo>
                  <a:pt x="0" y="1"/>
                </a:moveTo>
                <a:lnTo>
                  <a:pt x="0" y="2069"/>
                </a:lnTo>
                <a:lnTo>
                  <a:pt x="4537" y="2069"/>
                </a:lnTo>
                <a:lnTo>
                  <a:pt x="4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575181" y="50719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900355" y="5107158"/>
            <a:ext cx="120260" cy="55158"/>
          </a:xfrm>
          <a:custGeom>
            <a:avLst/>
            <a:gdLst/>
            <a:ahLst/>
            <a:cxnLst/>
            <a:rect l="l" t="t" r="r" b="b"/>
            <a:pathLst>
              <a:path w="4003" h="1836" extrusionOk="0">
                <a:moveTo>
                  <a:pt x="0" y="1"/>
                </a:moveTo>
                <a:lnTo>
                  <a:pt x="0" y="1836"/>
                </a:lnTo>
                <a:lnTo>
                  <a:pt x="4003" y="1836"/>
                </a:lnTo>
                <a:lnTo>
                  <a:pt x="4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2585212" y="234950"/>
            <a:ext cx="297738" cy="32129"/>
          </a:xfrm>
          <a:custGeom>
            <a:avLst/>
            <a:gdLst/>
            <a:ahLst/>
            <a:cxnLst/>
            <a:rect l="l" t="t" r="r" b="b"/>
            <a:pathLst>
              <a:path w="10008" h="1235" extrusionOk="0">
                <a:moveTo>
                  <a:pt x="0" y="0"/>
                </a:moveTo>
                <a:lnTo>
                  <a:pt x="0" y="1234"/>
                </a:lnTo>
                <a:lnTo>
                  <a:pt x="10007" y="1234"/>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63675" y="304354"/>
            <a:ext cx="1685100" cy="23647"/>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327690" y="5071491"/>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837599" y="4737209"/>
            <a:ext cx="297738" cy="32987"/>
          </a:xfrm>
          <a:custGeom>
            <a:avLst/>
            <a:gdLst/>
            <a:ahLst/>
            <a:cxnLst/>
            <a:rect l="l" t="t" r="r" b="b"/>
            <a:pathLst>
              <a:path w="10008" h="1268" extrusionOk="0">
                <a:moveTo>
                  <a:pt x="0" y="0"/>
                </a:moveTo>
                <a:lnTo>
                  <a:pt x="0" y="1268"/>
                </a:lnTo>
                <a:lnTo>
                  <a:pt x="10007" y="1268"/>
                </a:lnTo>
                <a:lnTo>
                  <a:pt x="100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3302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5624892" y="234954"/>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451300" y="398627"/>
            <a:ext cx="1360557" cy="3907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109525" y="-74646"/>
            <a:ext cx="531172" cy="130000"/>
          </a:xfrm>
          <a:custGeom>
            <a:avLst/>
            <a:gdLst/>
            <a:ahLst/>
            <a:cxnLst/>
            <a:rect l="l" t="t" r="r" b="b"/>
            <a:pathLst>
              <a:path w="10042" h="1269" extrusionOk="0">
                <a:moveTo>
                  <a:pt x="1" y="1"/>
                </a:moveTo>
                <a:lnTo>
                  <a:pt x="1"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935826" y="504075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624892" y="4737205"/>
            <a:ext cx="298750" cy="32987"/>
          </a:xfrm>
          <a:custGeom>
            <a:avLst/>
            <a:gdLst/>
            <a:ahLst/>
            <a:cxnLst/>
            <a:rect l="l" t="t" r="r" b="b"/>
            <a:pathLst>
              <a:path w="10042" h="1268" extrusionOk="0">
                <a:moveTo>
                  <a:pt x="1" y="0"/>
                </a:moveTo>
                <a:lnTo>
                  <a:pt x="1" y="1268"/>
                </a:lnTo>
                <a:lnTo>
                  <a:pt x="10041" y="1268"/>
                </a:ln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0800000" flipH="1">
            <a:off x="4434377" y="4834235"/>
            <a:ext cx="550365" cy="466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972900" y="4921350"/>
            <a:ext cx="614308" cy="43127"/>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22812" y="4913450"/>
            <a:ext cx="390148" cy="7922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794375" y="607228"/>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7701650" y="4982160"/>
            <a:ext cx="690444" cy="51550"/>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759188" y="4837713"/>
            <a:ext cx="244574" cy="39650"/>
          </a:xfrm>
          <a:custGeom>
            <a:avLst/>
            <a:gdLst/>
            <a:ahLst/>
            <a:cxnLst/>
            <a:rect l="l" t="t" r="r" b="b"/>
            <a:pathLst>
              <a:path w="2503" h="701"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828043" y="5071931"/>
            <a:ext cx="141169" cy="9036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37825" y="4953005"/>
            <a:ext cx="281250" cy="3964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200025" y="485792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10800000" flipH="1">
            <a:off x="6513536" y="236051"/>
            <a:ext cx="277625" cy="34076"/>
          </a:xfrm>
          <a:custGeom>
            <a:avLst/>
            <a:gdLst/>
            <a:ahLst/>
            <a:cxnLst/>
            <a:rect l="l" t="t" r="r" b="b"/>
            <a:pathLst>
              <a:path w="2436" h="1169" extrusionOk="0">
                <a:moveTo>
                  <a:pt x="1" y="1"/>
                </a:moveTo>
                <a:lnTo>
                  <a:pt x="1" y="1168"/>
                </a:lnTo>
                <a:lnTo>
                  <a:pt x="2436" y="11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898748" y="113373"/>
            <a:ext cx="74146" cy="35581"/>
          </a:xfrm>
          <a:custGeom>
            <a:avLst/>
            <a:gdLst/>
            <a:ahLst/>
            <a:cxnLst/>
            <a:rect l="l" t="t" r="r" b="b"/>
            <a:pathLst>
              <a:path w="2436" h="1169" extrusionOk="0">
                <a:moveTo>
                  <a:pt x="0" y="1"/>
                </a:moveTo>
                <a:lnTo>
                  <a:pt x="0" y="1168"/>
                </a:lnTo>
                <a:lnTo>
                  <a:pt x="2435" y="1168"/>
                </a:lnTo>
                <a:lnTo>
                  <a:pt x="24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701655" y="285306"/>
            <a:ext cx="274148" cy="60027"/>
          </a:xfrm>
          <a:custGeom>
            <a:avLst/>
            <a:gdLst/>
            <a:ahLst/>
            <a:cxnLst/>
            <a:rect l="l" t="t" r="r" b="b"/>
            <a:pathLst>
              <a:path w="4537" h="2136" extrusionOk="0">
                <a:moveTo>
                  <a:pt x="0" y="1"/>
                </a:moveTo>
                <a:lnTo>
                  <a:pt x="0" y="2136"/>
                </a:lnTo>
                <a:lnTo>
                  <a:pt x="4537" y="2136"/>
                </a:lnTo>
                <a:lnTo>
                  <a:pt x="4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109515" y="289802"/>
            <a:ext cx="120837" cy="56888"/>
          </a:xfrm>
          <a:custGeom>
            <a:avLst/>
            <a:gdLst/>
            <a:ahLst/>
            <a:cxnLst/>
            <a:rect l="l" t="t" r="r" b="b"/>
            <a:pathLst>
              <a:path w="3970" h="1869" extrusionOk="0">
                <a:moveTo>
                  <a:pt x="0" y="0"/>
                </a:moveTo>
                <a:lnTo>
                  <a:pt x="0" y="1868"/>
                </a:lnTo>
                <a:lnTo>
                  <a:pt x="3970" y="1868"/>
                </a:lnTo>
                <a:lnTo>
                  <a:pt x="39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44325" y="597024"/>
            <a:ext cx="137102" cy="60027"/>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1209"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991125" y="4884938"/>
            <a:ext cx="218325" cy="48026"/>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899685" y="19795"/>
            <a:ext cx="247761" cy="39630"/>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738638" y="5068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72114" y="500234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990268" y="235832"/>
            <a:ext cx="218328" cy="34547"/>
          </a:xfrm>
          <a:custGeom>
            <a:avLst/>
            <a:gdLst/>
            <a:ahLst/>
            <a:cxnLst/>
            <a:rect l="l" t="t" r="r" b="b"/>
            <a:pathLst>
              <a:path w="7173" h="1135" extrusionOk="0">
                <a:moveTo>
                  <a:pt x="1" y="1"/>
                </a:moveTo>
                <a:lnTo>
                  <a:pt x="1" y="1135"/>
                </a:lnTo>
                <a:lnTo>
                  <a:pt x="7173" y="1135"/>
                </a:lnTo>
                <a:lnTo>
                  <a:pt x="7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9022225" y="219079"/>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145123" y="179543"/>
            <a:ext cx="690444" cy="2136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335986" y="333284"/>
            <a:ext cx="204353" cy="425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3149533" y="93196"/>
            <a:ext cx="123881" cy="35551"/>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32908" y="2181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297525" y="4797976"/>
            <a:ext cx="281270" cy="42550"/>
          </a:xfrm>
          <a:custGeom>
            <a:avLst/>
            <a:gdLst/>
            <a:ahLst/>
            <a:cxnLst/>
            <a:rect l="l" t="t" r="r" b="b"/>
            <a:pathLst>
              <a:path w="4604" h="2936" extrusionOk="0">
                <a:moveTo>
                  <a:pt x="0" y="0"/>
                </a:moveTo>
                <a:lnTo>
                  <a:pt x="0" y="2935"/>
                </a:lnTo>
                <a:lnTo>
                  <a:pt x="4604" y="2935"/>
                </a:lnTo>
                <a:lnTo>
                  <a:pt x="4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072094" y="4631359"/>
            <a:ext cx="124916" cy="34547"/>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596963" y="5015738"/>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502638" y="5066325"/>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221663" y="4921338"/>
            <a:ext cx="390151" cy="35099"/>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433100" y="4632574"/>
            <a:ext cx="863721" cy="32126"/>
          </a:xfrm>
          <a:custGeom>
            <a:avLst/>
            <a:gdLst/>
            <a:ahLst/>
            <a:cxnLst/>
            <a:rect l="l" t="t" r="r" b="b"/>
            <a:pathLst>
              <a:path w="24752" h="2270" extrusionOk="0">
                <a:moveTo>
                  <a:pt x="1" y="1"/>
                </a:moveTo>
                <a:lnTo>
                  <a:pt x="1" y="2269"/>
                </a:lnTo>
                <a:lnTo>
                  <a:pt x="24752" y="2269"/>
                </a:lnTo>
                <a:lnTo>
                  <a:pt x="24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402725" y="394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58743" y="49055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972903" y="501240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990275" y="4947273"/>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9492" y="4570698"/>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391222" y="4942574"/>
            <a:ext cx="406152" cy="27300"/>
          </a:xfrm>
          <a:custGeom>
            <a:avLst/>
            <a:gdLst/>
            <a:ahLst/>
            <a:cxnLst/>
            <a:rect l="l" t="t" r="r" b="b"/>
            <a:pathLst>
              <a:path w="4104" h="1135" extrusionOk="0">
                <a:moveTo>
                  <a:pt x="1" y="0"/>
                </a:moveTo>
                <a:lnTo>
                  <a:pt x="1" y="1134"/>
                </a:lnTo>
                <a:lnTo>
                  <a:pt x="4103" y="1134"/>
                </a:lnTo>
                <a:lnTo>
                  <a:pt x="41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0800000">
            <a:off x="3809369" y="91016"/>
            <a:ext cx="144010" cy="22917"/>
          </a:xfrm>
          <a:custGeom>
            <a:avLst/>
            <a:gdLst/>
            <a:ahLst/>
            <a:cxnLst/>
            <a:rect l="l" t="t" r="r" b="b"/>
            <a:pathLst>
              <a:path w="4405" h="701" extrusionOk="0">
                <a:moveTo>
                  <a:pt x="1" y="0"/>
                </a:moveTo>
                <a:lnTo>
                  <a:pt x="1" y="701"/>
                </a:lnTo>
                <a:lnTo>
                  <a:pt x="4404" y="701"/>
                </a:lnTo>
                <a:lnTo>
                  <a:pt x="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10800000">
            <a:off x="4944047" y="42988"/>
            <a:ext cx="629265" cy="37973"/>
          </a:xfrm>
          <a:custGeom>
            <a:avLst/>
            <a:gdLst/>
            <a:ahLst/>
            <a:cxnLst/>
            <a:rect l="l" t="t" r="r" b="b"/>
            <a:pathLst>
              <a:path w="19248" h="1869" extrusionOk="0">
                <a:moveTo>
                  <a:pt x="0" y="1"/>
                </a:moveTo>
                <a:lnTo>
                  <a:pt x="0" y="1869"/>
                </a:lnTo>
                <a:lnTo>
                  <a:pt x="19247" y="1869"/>
                </a:lnTo>
                <a:lnTo>
                  <a:pt x="192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0800000">
            <a:off x="4172243" y="53805"/>
            <a:ext cx="235582" cy="37106"/>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0800000">
            <a:off x="559601" y="73149"/>
            <a:ext cx="512498" cy="52076"/>
          </a:xfrm>
          <a:custGeom>
            <a:avLst/>
            <a:gdLst/>
            <a:ahLst/>
            <a:cxnLst/>
            <a:rect l="l" t="t" r="r" b="b"/>
            <a:pathLst>
              <a:path w="43432" h="701" extrusionOk="0">
                <a:moveTo>
                  <a:pt x="1" y="0"/>
                </a:moveTo>
                <a:lnTo>
                  <a:pt x="1" y="701"/>
                </a:lnTo>
                <a:lnTo>
                  <a:pt x="43432" y="701"/>
                </a:lnTo>
                <a:lnTo>
                  <a:pt x="43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185724" y="191505"/>
            <a:ext cx="489057" cy="4312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7198289" y="7050"/>
            <a:ext cx="489053" cy="37126"/>
          </a:xfrm>
          <a:custGeom>
            <a:avLst/>
            <a:gdLst/>
            <a:ahLst/>
            <a:cxnLst/>
            <a:rect l="l" t="t" r="r" b="b"/>
            <a:pathLst>
              <a:path w="4104" h="1135" extrusionOk="0">
                <a:moveTo>
                  <a:pt x="0" y="0"/>
                </a:moveTo>
                <a:lnTo>
                  <a:pt x="0"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0800000">
            <a:off x="3586653" y="197126"/>
            <a:ext cx="1948672" cy="30949"/>
          </a:xfrm>
          <a:custGeom>
            <a:avLst/>
            <a:gdLst/>
            <a:ahLst/>
            <a:cxnLst/>
            <a:rect l="l" t="t" r="r" b="b"/>
            <a:pathLst>
              <a:path w="76456" h="701" extrusionOk="0">
                <a:moveTo>
                  <a:pt x="1" y="0"/>
                </a:moveTo>
                <a:lnTo>
                  <a:pt x="1" y="701"/>
                </a:lnTo>
                <a:lnTo>
                  <a:pt x="76456" y="701"/>
                </a:lnTo>
                <a:lnTo>
                  <a:pt x="76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0800000">
            <a:off x="3013033" y="306780"/>
            <a:ext cx="142866" cy="229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0800000">
            <a:off x="2405042" y="154791"/>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flipH="1">
            <a:off x="1941010" y="37949"/>
            <a:ext cx="1114139" cy="38726"/>
          </a:xfrm>
          <a:custGeom>
            <a:avLst/>
            <a:gdLst/>
            <a:ahLst/>
            <a:cxnLst/>
            <a:rect l="l" t="t" r="r" b="b"/>
            <a:pathLst>
              <a:path w="43432" h="702" extrusionOk="0">
                <a:moveTo>
                  <a:pt x="1" y="1"/>
                </a:moveTo>
                <a:lnTo>
                  <a:pt x="1" y="701"/>
                </a:lnTo>
                <a:lnTo>
                  <a:pt x="43432" y="701"/>
                </a:lnTo>
                <a:lnTo>
                  <a:pt x="43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a:off x="3442677" y="50504"/>
            <a:ext cx="144010" cy="22950"/>
          </a:xfrm>
          <a:custGeom>
            <a:avLst/>
            <a:gdLst/>
            <a:ahLst/>
            <a:cxnLst/>
            <a:rect l="l" t="t" r="r" b="b"/>
            <a:pathLst>
              <a:path w="4405" h="702" extrusionOk="0">
                <a:moveTo>
                  <a:pt x="1" y="1"/>
                </a:moveTo>
                <a:lnTo>
                  <a:pt x="1" y="701"/>
                </a:lnTo>
                <a:lnTo>
                  <a:pt x="4404" y="701"/>
                </a:lnTo>
                <a:lnTo>
                  <a:pt x="44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7285920" y="49809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7790018" y="4816387"/>
            <a:ext cx="266117" cy="42566"/>
          </a:xfrm>
          <a:custGeom>
            <a:avLst/>
            <a:gdLst/>
            <a:ahLst/>
            <a:cxnLst/>
            <a:rect l="l" t="t" r="r" b="b"/>
            <a:pathLst>
              <a:path w="8140" h="1302" extrusionOk="0">
                <a:moveTo>
                  <a:pt x="0" y="1"/>
                </a:moveTo>
                <a:lnTo>
                  <a:pt x="0" y="1301"/>
                </a:lnTo>
                <a:lnTo>
                  <a:pt x="8139" y="1301"/>
                </a:lnTo>
                <a:lnTo>
                  <a:pt x="81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272000" y="47978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745307" y="4709087"/>
            <a:ext cx="234471" cy="37106"/>
          </a:xfrm>
          <a:custGeom>
            <a:avLst/>
            <a:gdLst/>
            <a:ahLst/>
            <a:cxnLst/>
            <a:rect l="l" t="t" r="r" b="b"/>
            <a:pathLst>
              <a:path w="7172" h="1135" extrusionOk="0">
                <a:moveTo>
                  <a:pt x="0" y="0"/>
                </a:moveTo>
                <a:lnTo>
                  <a:pt x="0" y="1134"/>
                </a:lnTo>
                <a:lnTo>
                  <a:pt x="7172" y="1134"/>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599986" y="5059040"/>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5124775" y="304875"/>
            <a:ext cx="80100" cy="20875"/>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989175" y="48151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6613" y="4760425"/>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522163" y="506365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1"/>
        <p:cNvGrpSpPr/>
        <p:nvPr/>
      </p:nvGrpSpPr>
      <p:grpSpPr>
        <a:xfrm>
          <a:off x="0" y="0"/>
          <a:ext cx="0" cy="0"/>
          <a:chOff x="0" y="0"/>
          <a:chExt cx="0" cy="0"/>
        </a:xfrm>
      </p:grpSpPr>
      <p:sp>
        <p:nvSpPr>
          <p:cNvPr id="112" name="Google Shape;112;p4"/>
          <p:cNvSpPr txBox="1">
            <a:spLocks noGrp="1"/>
          </p:cNvSpPr>
          <p:nvPr>
            <p:ph type="body" idx="1"/>
          </p:nvPr>
        </p:nvSpPr>
        <p:spPr>
          <a:xfrm>
            <a:off x="602650" y="932425"/>
            <a:ext cx="7898700" cy="3706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Chau Philomene One"/>
              <a:buChar char="●"/>
              <a:defRPr sz="1200"/>
            </a:lvl1pPr>
            <a:lvl2pPr marL="914400" lvl="1" indent="-317500" rtl="0">
              <a:spcBef>
                <a:spcPts val="0"/>
              </a:spcBef>
              <a:spcAft>
                <a:spcPts val="0"/>
              </a:spcAft>
              <a:buSzPts val="1400"/>
              <a:buFont typeface="Arial"/>
              <a:buChar char="○"/>
              <a:defRPr/>
            </a:lvl2pPr>
            <a:lvl3pPr marL="1371600" lvl="2" indent="-317500" rtl="0">
              <a:spcBef>
                <a:spcPts val="0"/>
              </a:spcBef>
              <a:spcAft>
                <a:spcPts val="0"/>
              </a:spcAft>
              <a:buSzPts val="1400"/>
              <a:buFont typeface="Arial"/>
              <a:buChar char="■"/>
              <a:defRPr/>
            </a:lvl3pPr>
            <a:lvl4pPr marL="1828800" lvl="3" indent="-317500" rtl="0">
              <a:spcBef>
                <a:spcPts val="0"/>
              </a:spcBef>
              <a:spcAft>
                <a:spcPts val="0"/>
              </a:spcAft>
              <a:buSzPts val="1400"/>
              <a:buFont typeface="Arial"/>
              <a:buChar char="●"/>
              <a:defRPr/>
            </a:lvl4pPr>
            <a:lvl5pPr marL="2286000" lvl="4" indent="-317500" rtl="0">
              <a:spcBef>
                <a:spcPts val="0"/>
              </a:spcBef>
              <a:spcAft>
                <a:spcPts val="0"/>
              </a:spcAft>
              <a:buSzPts val="1400"/>
              <a:buFont typeface="Arial"/>
              <a:buChar char="○"/>
              <a:defRPr/>
            </a:lvl5pPr>
            <a:lvl6pPr marL="2743200" lvl="5" indent="-317500" rtl="0">
              <a:spcBef>
                <a:spcPts val="0"/>
              </a:spcBef>
              <a:spcAft>
                <a:spcPts val="0"/>
              </a:spcAft>
              <a:buSzPts val="1400"/>
              <a:buFont typeface="Arial"/>
              <a:buChar char="■"/>
              <a:defRPr/>
            </a:lvl6pPr>
            <a:lvl7pPr marL="3200400" lvl="6" indent="-317500" rtl="0">
              <a:spcBef>
                <a:spcPts val="0"/>
              </a:spcBef>
              <a:spcAft>
                <a:spcPts val="0"/>
              </a:spcAft>
              <a:buSzPts val="1400"/>
              <a:buFont typeface="Arial"/>
              <a:buChar char="●"/>
              <a:defRPr/>
            </a:lvl7pPr>
            <a:lvl8pPr marL="3657600" lvl="7" indent="-317500" rtl="0">
              <a:spcBef>
                <a:spcPts val="0"/>
              </a:spcBef>
              <a:spcAft>
                <a:spcPts val="0"/>
              </a:spcAft>
              <a:buSzPts val="1400"/>
              <a:buFont typeface="Arial"/>
              <a:buChar char="○"/>
              <a:defRPr/>
            </a:lvl8pPr>
            <a:lvl9pPr marL="4114800" lvl="8" indent="-317500" rtl="0">
              <a:spcBef>
                <a:spcPts val="0"/>
              </a:spcBef>
              <a:spcAft>
                <a:spcPts val="0"/>
              </a:spcAft>
              <a:buSzPts val="1400"/>
              <a:buFont typeface="Arial"/>
              <a:buChar char="■"/>
              <a:defRPr/>
            </a:lvl9pPr>
          </a:lstStyle>
          <a:p>
            <a:endParaRPr/>
          </a:p>
        </p:txBody>
      </p:sp>
      <p:sp>
        <p:nvSpPr>
          <p:cNvPr id="113" name="Google Shape;113;p4"/>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14" name="Google Shape;114;p4"/>
          <p:cNvSpPr/>
          <p:nvPr/>
        </p:nvSpPr>
        <p:spPr>
          <a:xfrm>
            <a:off x="-809200" y="4060545"/>
            <a:ext cx="1016156" cy="39851"/>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3123" y="375632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357111" y="3899908"/>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2927975" y="5000026"/>
            <a:ext cx="726183" cy="27500"/>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891800" y="2068047"/>
            <a:ext cx="75178" cy="60025"/>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592758" y="63366"/>
            <a:ext cx="75196" cy="21060"/>
          </a:xfrm>
          <a:custGeom>
            <a:avLst/>
            <a:gdLst/>
            <a:ahLst/>
            <a:cxnLst/>
            <a:rect l="l" t="t" r="r" b="b"/>
            <a:pathLst>
              <a:path w="2503"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5141275" y="93133"/>
            <a:ext cx="122273" cy="34098"/>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3959606" y="5008421"/>
            <a:ext cx="122273" cy="35090"/>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4535050" y="5051706"/>
            <a:ext cx="132296" cy="371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0800000" flipH="1">
            <a:off x="89514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908475" y="507479"/>
            <a:ext cx="245584" cy="48175"/>
          </a:xfrm>
          <a:custGeom>
            <a:avLst/>
            <a:gdLst/>
            <a:ahLst/>
            <a:cxnLst/>
            <a:rect l="l" t="t" r="r" b="b"/>
            <a:pathLst>
              <a:path w="16280" h="2569" extrusionOk="0">
                <a:moveTo>
                  <a:pt x="1" y="0"/>
                </a:moveTo>
                <a:lnTo>
                  <a:pt x="1" y="2569"/>
                </a:lnTo>
                <a:lnTo>
                  <a:pt x="16279" y="2569"/>
                </a:lnTo>
                <a:lnTo>
                  <a:pt x="162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12611" y="23669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8962592" y="2812725"/>
            <a:ext cx="152287" cy="66828"/>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208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5316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1055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818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1877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112639" y="2966221"/>
            <a:ext cx="139337" cy="39115"/>
          </a:xfrm>
          <a:custGeom>
            <a:avLst/>
            <a:gdLst/>
            <a:ahLst/>
            <a:cxnLst/>
            <a:rect l="l" t="t" r="r" b="b"/>
            <a:pathLst>
              <a:path w="4638" h="1302" extrusionOk="0">
                <a:moveTo>
                  <a:pt x="1" y="1"/>
                </a:moveTo>
                <a:lnTo>
                  <a:pt x="1"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1877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7592930" y="52056"/>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8815596" y="259351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9227625" y="2852074"/>
            <a:ext cx="139319" cy="21099"/>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12875" y="1989660"/>
            <a:ext cx="139319" cy="56148"/>
          </a:xfrm>
          <a:custGeom>
            <a:avLst/>
            <a:gdLst/>
            <a:ahLst/>
            <a:cxnLst/>
            <a:rect l="l" t="t" r="r" b="b"/>
            <a:pathLst>
              <a:path w="4637" h="2970" extrusionOk="0">
                <a:moveTo>
                  <a:pt x="0" y="1"/>
                </a:moveTo>
                <a:lnTo>
                  <a:pt x="0" y="2969"/>
                </a:lnTo>
                <a:lnTo>
                  <a:pt x="4637" y="2969"/>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1208244" y="4952659"/>
            <a:ext cx="73184" cy="34098"/>
          </a:xfrm>
          <a:custGeom>
            <a:avLst/>
            <a:gdLst/>
            <a:ahLst/>
            <a:cxnLst/>
            <a:rect l="l" t="t" r="r" b="b"/>
            <a:pathLst>
              <a:path w="2436" h="1135" extrusionOk="0">
                <a:moveTo>
                  <a:pt x="1" y="1"/>
                </a:moveTo>
                <a:lnTo>
                  <a:pt x="1" y="1135"/>
                </a:lnTo>
                <a:lnTo>
                  <a:pt x="2436" y="1135"/>
                </a:lnTo>
                <a:lnTo>
                  <a:pt x="2436"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1848941" y="4874369"/>
            <a:ext cx="73184" cy="33107"/>
          </a:xfrm>
          <a:custGeom>
            <a:avLst/>
            <a:gdLst/>
            <a:ahLst/>
            <a:cxnLst/>
            <a:rect l="l" t="t" r="r" b="b"/>
            <a:pathLst>
              <a:path w="2436" h="1102" extrusionOk="0">
                <a:moveTo>
                  <a:pt x="0" y="0"/>
                </a:moveTo>
                <a:lnTo>
                  <a:pt x="0" y="1101"/>
                </a:lnTo>
                <a:lnTo>
                  <a:pt x="2435" y="1101"/>
                </a:lnTo>
                <a:lnTo>
                  <a:pt x="2435"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1634156" y="5133034"/>
            <a:ext cx="321725" cy="89226"/>
          </a:xfrm>
          <a:custGeom>
            <a:avLst/>
            <a:gdLst/>
            <a:ahLst/>
            <a:cxnLst/>
            <a:rect l="l" t="t" r="r" b="b"/>
            <a:pathLst>
              <a:path w="10709" h="2970" extrusionOk="0">
                <a:moveTo>
                  <a:pt x="1" y="1"/>
                </a:moveTo>
                <a:lnTo>
                  <a:pt x="1" y="2970"/>
                </a:lnTo>
                <a:lnTo>
                  <a:pt x="10708" y="2970"/>
                </a:lnTo>
                <a:lnTo>
                  <a:pt x="107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6513" y="440080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249242" y="5090346"/>
            <a:ext cx="120260" cy="55158"/>
          </a:xfrm>
          <a:custGeom>
            <a:avLst/>
            <a:gdLst/>
            <a:ahLst/>
            <a:cxnLst/>
            <a:rect l="l" t="t" r="r" b="b"/>
            <a:pathLst>
              <a:path w="4003" h="1836" extrusionOk="0">
                <a:moveTo>
                  <a:pt x="0" y="1"/>
                </a:moveTo>
                <a:lnTo>
                  <a:pt x="0" y="1836"/>
                </a:lnTo>
                <a:lnTo>
                  <a:pt x="4003" y="1836"/>
                </a:lnTo>
                <a:lnTo>
                  <a:pt x="400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53137" y="4763463"/>
            <a:ext cx="110126" cy="55149"/>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117957" y="2507499"/>
            <a:ext cx="356660" cy="55897"/>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2397265" y="5072453"/>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18259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198255" y="3614761"/>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386487" y="3273275"/>
            <a:ext cx="584825" cy="65074"/>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5451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651875" y="4678028"/>
            <a:ext cx="966313" cy="38452"/>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559238" y="371261"/>
            <a:ext cx="1360557" cy="22902"/>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287435" y="4721"/>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9212902" y="1385536"/>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88534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flipH="1">
            <a:off x="8898784" y="2457652"/>
            <a:ext cx="629216" cy="60024"/>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85376" y="158557"/>
            <a:ext cx="298750"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233300" y="4973780"/>
            <a:ext cx="489268" cy="32126"/>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5169933" y="-47932"/>
            <a:ext cx="614308" cy="66833"/>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10800000" flipH="1">
            <a:off x="9059738" y="3627193"/>
            <a:ext cx="809258" cy="52976"/>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10800000" flipH="1">
            <a:off x="8884500" y="2244757"/>
            <a:ext cx="110100" cy="48174"/>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10800000" flipH="1">
            <a:off x="6996625" y="198582"/>
            <a:ext cx="271595" cy="69900"/>
          </a:xfrm>
          <a:custGeom>
            <a:avLst/>
            <a:gdLst/>
            <a:ahLst/>
            <a:cxnLst/>
            <a:rect l="l" t="t" r="r" b="b"/>
            <a:pathLst>
              <a:path w="4404" h="701" extrusionOk="0">
                <a:moveTo>
                  <a:pt x="1" y="0"/>
                </a:moveTo>
                <a:lnTo>
                  <a:pt x="1" y="701"/>
                </a:lnTo>
                <a:lnTo>
                  <a:pt x="4404" y="701"/>
                </a:lnTo>
                <a:lnTo>
                  <a:pt x="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51050" y="4943150"/>
            <a:ext cx="390148" cy="38453"/>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91500" y="4217505"/>
            <a:ext cx="390153" cy="39849"/>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10800000" flipH="1">
            <a:off x="9042710" y="863571"/>
            <a:ext cx="966362" cy="23650"/>
          </a:xfrm>
          <a:custGeom>
            <a:avLst/>
            <a:gdLst/>
            <a:ahLst/>
            <a:cxnLst/>
            <a:rect l="l" t="t" r="r" b="b"/>
            <a:pathLst>
              <a:path w="43432" h="702" extrusionOk="0">
                <a:moveTo>
                  <a:pt x="0" y="1"/>
                </a:moveTo>
                <a:lnTo>
                  <a:pt x="0" y="701"/>
                </a:lnTo>
                <a:lnTo>
                  <a:pt x="43431" y="701"/>
                </a:lnTo>
                <a:lnTo>
                  <a:pt x="43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8640363" y="548866"/>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823525" y="1291522"/>
            <a:ext cx="280268" cy="42575"/>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6567525" y="79800"/>
            <a:ext cx="726172" cy="39850"/>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8849875" y="1653784"/>
            <a:ext cx="75181" cy="21367"/>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2845069" y="5110825"/>
            <a:ext cx="302096" cy="17547"/>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2305900" y="4888373"/>
            <a:ext cx="406119" cy="48026"/>
          </a:xfrm>
          <a:custGeom>
            <a:avLst/>
            <a:gdLst/>
            <a:ahLst/>
            <a:cxnLst/>
            <a:rect l="l" t="t" r="r" b="b"/>
            <a:pathLst>
              <a:path w="9241" h="2602" extrusionOk="0">
                <a:moveTo>
                  <a:pt x="1" y="0"/>
                </a:moveTo>
                <a:lnTo>
                  <a:pt x="1" y="2602"/>
                </a:lnTo>
                <a:lnTo>
                  <a:pt x="9241" y="2602"/>
                </a:lnTo>
                <a:lnTo>
                  <a:pt x="9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8761232" y="879430"/>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3357438" y="4879025"/>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780300" y="1653225"/>
            <a:ext cx="89696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9021550" y="3431662"/>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10800000" flipH="1">
            <a:off x="9050712" y="323114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9048125" y="2243350"/>
            <a:ext cx="274151" cy="89221"/>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95653" y="1178888"/>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8903525" y="142662"/>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7949414" y="23899"/>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29008" y="3115567"/>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144213" y="3608269"/>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99019" y="3447006"/>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1306175" y="5040301"/>
            <a:ext cx="1057895" cy="32975"/>
          </a:xfrm>
          <a:custGeom>
            <a:avLst/>
            <a:gdLst/>
            <a:ahLst/>
            <a:cxnLst/>
            <a:rect l="l" t="t" r="r" b="b"/>
            <a:pathLst>
              <a:path w="43432" h="701" extrusionOk="0">
                <a:moveTo>
                  <a:pt x="0" y="0"/>
                </a:moveTo>
                <a:lnTo>
                  <a:pt x="0" y="701"/>
                </a:lnTo>
                <a:lnTo>
                  <a:pt x="43431" y="701"/>
                </a:lnTo>
                <a:lnTo>
                  <a:pt x="43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105357" y="458726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7745325" y="147147"/>
            <a:ext cx="406142" cy="17525"/>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59430" y="5184978"/>
            <a:ext cx="80718" cy="22950"/>
          </a:xfrm>
          <a:custGeom>
            <a:avLst/>
            <a:gdLst/>
            <a:ahLst/>
            <a:cxnLst/>
            <a:rect l="l" t="t" r="r" b="b"/>
            <a:pathLst>
              <a:path w="2469" h="702" extrusionOk="0">
                <a:moveTo>
                  <a:pt x="0" y="1"/>
                </a:moveTo>
                <a:lnTo>
                  <a:pt x="0"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32387" y="5096643"/>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708821" y="5097860"/>
            <a:ext cx="356642" cy="60023"/>
          </a:xfrm>
          <a:custGeom>
            <a:avLst/>
            <a:gdLst/>
            <a:ahLst/>
            <a:cxnLst/>
            <a:rect l="l" t="t" r="r" b="b"/>
            <a:pathLst>
              <a:path w="10909" h="1836" extrusionOk="0">
                <a:moveTo>
                  <a:pt x="0" y="1"/>
                </a:moveTo>
                <a:lnTo>
                  <a:pt x="0" y="1836"/>
                </a:lnTo>
                <a:lnTo>
                  <a:pt x="10908" y="1836"/>
                </a:lnTo>
                <a:lnTo>
                  <a:pt x="10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602050" y="5093488"/>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6457425" y="217263"/>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4843000" y="52613"/>
            <a:ext cx="124900" cy="42575"/>
          </a:xfrm>
          <a:custGeom>
            <a:avLst/>
            <a:gdLst/>
            <a:ahLst/>
            <a:cxnLst/>
            <a:rect l="l" t="t" r="r" b="b"/>
            <a:pathLst>
              <a:path w="3204" h="835" extrusionOk="0">
                <a:moveTo>
                  <a:pt x="1" y="0"/>
                </a:moveTo>
                <a:lnTo>
                  <a:pt x="1" y="834"/>
                </a:lnTo>
                <a:lnTo>
                  <a:pt x="3203" y="834"/>
                </a:lnTo>
                <a:lnTo>
                  <a:pt x="3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511031" y="2194564"/>
            <a:ext cx="681517" cy="236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8919663" y="2675000"/>
            <a:ext cx="629265" cy="19653"/>
          </a:xfrm>
          <a:custGeom>
            <a:avLst/>
            <a:gdLst/>
            <a:ahLst/>
            <a:cxnLst/>
            <a:rect l="l" t="t" r="r" b="b"/>
            <a:pathLst>
              <a:path w="19248" h="1869" extrusionOk="0">
                <a:moveTo>
                  <a:pt x="0" y="0"/>
                </a:moveTo>
                <a:lnTo>
                  <a:pt x="0" y="1868"/>
                </a:lnTo>
                <a:lnTo>
                  <a:pt x="19247" y="1868"/>
                </a:lnTo>
                <a:lnTo>
                  <a:pt x="19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230641" y="4957046"/>
            <a:ext cx="81829" cy="22950"/>
          </a:xfrm>
          <a:custGeom>
            <a:avLst/>
            <a:gdLst/>
            <a:ahLst/>
            <a:cxnLst/>
            <a:rect l="l" t="t" r="r" b="b"/>
            <a:pathLst>
              <a:path w="2503" h="702" extrusionOk="0">
                <a:moveTo>
                  <a:pt x="1" y="1"/>
                </a:moveTo>
                <a:lnTo>
                  <a:pt x="1"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259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274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793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86295" y="4599393"/>
            <a:ext cx="81829" cy="2291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57269" y="41059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964553" y="4881456"/>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510806" y="4932763"/>
            <a:ext cx="134170" cy="37106"/>
          </a:xfrm>
          <a:custGeom>
            <a:avLst/>
            <a:gdLst/>
            <a:ahLst/>
            <a:cxnLst/>
            <a:rect l="l" t="t" r="r" b="b"/>
            <a:pathLst>
              <a:path w="4104" h="1135" extrusionOk="0">
                <a:moveTo>
                  <a:pt x="1" y="0"/>
                </a:moveTo>
                <a:lnTo>
                  <a:pt x="1"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8753500" y="1516025"/>
            <a:ext cx="809205" cy="48024"/>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8752263" y="711209"/>
            <a:ext cx="81829"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88730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434287" y="2846664"/>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6235470" y="98722"/>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8958050" y="695550"/>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5460325" y="86109"/>
            <a:ext cx="245574" cy="48175"/>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8451975" y="221250"/>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90815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8982138" y="3030600"/>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9310550" y="3520650"/>
            <a:ext cx="62550" cy="17550"/>
          </a:xfrm>
          <a:custGeom>
            <a:avLst/>
            <a:gdLst/>
            <a:ahLst/>
            <a:cxnLst/>
            <a:rect l="l" t="t" r="r" b="b"/>
            <a:pathLst>
              <a:path w="2502"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9102375" y="3769175"/>
            <a:ext cx="62575" cy="17525"/>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10800000" flipH="1">
            <a:off x="5894863" y="18225"/>
            <a:ext cx="279773" cy="39850"/>
          </a:xfrm>
          <a:custGeom>
            <a:avLst/>
            <a:gdLst/>
            <a:ahLst/>
            <a:cxnLst/>
            <a:rect l="l" t="t" r="r" b="b"/>
            <a:pathLst>
              <a:path w="4405" h="701" extrusionOk="0">
                <a:moveTo>
                  <a:pt x="1" y="0"/>
                </a:moveTo>
                <a:lnTo>
                  <a:pt x="1" y="701"/>
                </a:lnTo>
                <a:lnTo>
                  <a:pt x="4404" y="701"/>
                </a:lnTo>
                <a:lnTo>
                  <a:pt x="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7401675" y="1337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4843488" y="5052488"/>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7"/>
        <p:cNvGrpSpPr/>
        <p:nvPr/>
      </p:nvGrpSpPr>
      <p:grpSpPr>
        <a:xfrm>
          <a:off x="0" y="0"/>
          <a:ext cx="0" cy="0"/>
          <a:chOff x="0" y="0"/>
          <a:chExt cx="0" cy="0"/>
        </a:xfrm>
      </p:grpSpPr>
      <p:sp>
        <p:nvSpPr>
          <p:cNvPr id="218" name="Google Shape;218;p5"/>
          <p:cNvSpPr txBox="1">
            <a:spLocks noGrp="1"/>
          </p:cNvSpPr>
          <p:nvPr>
            <p:ph type="subTitle" idx="1"/>
          </p:nvPr>
        </p:nvSpPr>
        <p:spPr>
          <a:xfrm>
            <a:off x="1672900" y="3470875"/>
            <a:ext cx="2651100" cy="69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Montserrat"/>
                <a:ea typeface="Montserrat"/>
                <a:cs typeface="Montserrat"/>
                <a:sym typeface="Montserrat"/>
              </a:defRPr>
            </a:lvl1pPr>
            <a:lvl2pPr lvl="1" algn="ctr" rtl="0">
              <a:spcBef>
                <a:spcPts val="0"/>
              </a:spcBef>
              <a:spcAft>
                <a:spcPts val="0"/>
              </a:spcAft>
              <a:buNone/>
              <a:defRPr sz="1400">
                <a:latin typeface="Montserrat"/>
                <a:ea typeface="Montserrat"/>
                <a:cs typeface="Montserrat"/>
                <a:sym typeface="Montserrat"/>
              </a:defRPr>
            </a:lvl2pPr>
            <a:lvl3pPr lvl="2" algn="ctr" rtl="0">
              <a:spcBef>
                <a:spcPts val="0"/>
              </a:spcBef>
              <a:spcAft>
                <a:spcPts val="0"/>
              </a:spcAft>
              <a:buNone/>
              <a:defRPr sz="1400">
                <a:latin typeface="Montserrat"/>
                <a:ea typeface="Montserrat"/>
                <a:cs typeface="Montserrat"/>
                <a:sym typeface="Montserrat"/>
              </a:defRPr>
            </a:lvl3pPr>
            <a:lvl4pPr lvl="3" algn="ctr" rtl="0">
              <a:spcBef>
                <a:spcPts val="0"/>
              </a:spcBef>
              <a:spcAft>
                <a:spcPts val="0"/>
              </a:spcAft>
              <a:buNone/>
              <a:defRPr sz="1400">
                <a:latin typeface="Montserrat"/>
                <a:ea typeface="Montserrat"/>
                <a:cs typeface="Montserrat"/>
                <a:sym typeface="Montserrat"/>
              </a:defRPr>
            </a:lvl4pPr>
            <a:lvl5pPr lvl="4" algn="ctr" rtl="0">
              <a:spcBef>
                <a:spcPts val="0"/>
              </a:spcBef>
              <a:spcAft>
                <a:spcPts val="0"/>
              </a:spcAft>
              <a:buNone/>
              <a:defRPr sz="1400">
                <a:latin typeface="Montserrat"/>
                <a:ea typeface="Montserrat"/>
                <a:cs typeface="Montserrat"/>
                <a:sym typeface="Montserrat"/>
              </a:defRPr>
            </a:lvl5pPr>
            <a:lvl6pPr lvl="5" algn="ctr" rtl="0">
              <a:spcBef>
                <a:spcPts val="0"/>
              </a:spcBef>
              <a:spcAft>
                <a:spcPts val="0"/>
              </a:spcAft>
              <a:buNone/>
              <a:defRPr sz="1400">
                <a:latin typeface="Montserrat"/>
                <a:ea typeface="Montserrat"/>
                <a:cs typeface="Montserrat"/>
                <a:sym typeface="Montserrat"/>
              </a:defRPr>
            </a:lvl6pPr>
            <a:lvl7pPr lvl="6" algn="ctr" rtl="0">
              <a:spcBef>
                <a:spcPts val="0"/>
              </a:spcBef>
              <a:spcAft>
                <a:spcPts val="0"/>
              </a:spcAft>
              <a:buNone/>
              <a:defRPr sz="1400">
                <a:latin typeface="Montserrat"/>
                <a:ea typeface="Montserrat"/>
                <a:cs typeface="Montserrat"/>
                <a:sym typeface="Montserrat"/>
              </a:defRPr>
            </a:lvl7pPr>
            <a:lvl8pPr lvl="7" algn="ctr" rtl="0">
              <a:spcBef>
                <a:spcPts val="0"/>
              </a:spcBef>
              <a:spcAft>
                <a:spcPts val="0"/>
              </a:spcAft>
              <a:buNone/>
              <a:defRPr sz="1400">
                <a:latin typeface="Montserrat"/>
                <a:ea typeface="Montserrat"/>
                <a:cs typeface="Montserrat"/>
                <a:sym typeface="Montserrat"/>
              </a:defRPr>
            </a:lvl8pPr>
            <a:lvl9pPr lvl="8" algn="ctr" rtl="0">
              <a:spcBef>
                <a:spcPts val="0"/>
              </a:spcBef>
              <a:spcAft>
                <a:spcPts val="0"/>
              </a:spcAft>
              <a:buNone/>
              <a:defRPr sz="1400">
                <a:latin typeface="Montserrat"/>
                <a:ea typeface="Montserrat"/>
                <a:cs typeface="Montserrat"/>
                <a:sym typeface="Montserrat"/>
              </a:defRPr>
            </a:lvl9pPr>
          </a:lstStyle>
          <a:p>
            <a:endParaRPr/>
          </a:p>
        </p:txBody>
      </p:sp>
      <p:sp>
        <p:nvSpPr>
          <p:cNvPr id="219" name="Google Shape;219;p5"/>
          <p:cNvSpPr txBox="1">
            <a:spLocks noGrp="1"/>
          </p:cNvSpPr>
          <p:nvPr>
            <p:ph type="title"/>
          </p:nvPr>
        </p:nvSpPr>
        <p:spPr>
          <a:xfrm>
            <a:off x="2240650" y="3077762"/>
            <a:ext cx="15156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200"/>
              <a:buNone/>
              <a:defRPr sz="2000" i="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20" name="Google Shape;220;p5"/>
          <p:cNvSpPr txBox="1">
            <a:spLocks noGrp="1"/>
          </p:cNvSpPr>
          <p:nvPr>
            <p:ph type="subTitle" idx="2"/>
          </p:nvPr>
        </p:nvSpPr>
        <p:spPr>
          <a:xfrm>
            <a:off x="4820000" y="3470875"/>
            <a:ext cx="2651100" cy="69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Montserrat"/>
                <a:ea typeface="Montserrat"/>
                <a:cs typeface="Montserrat"/>
                <a:sym typeface="Montserrat"/>
              </a:defRPr>
            </a:lvl1pPr>
            <a:lvl2pPr lvl="1" algn="ctr" rtl="0">
              <a:spcBef>
                <a:spcPts val="0"/>
              </a:spcBef>
              <a:spcAft>
                <a:spcPts val="0"/>
              </a:spcAft>
              <a:buNone/>
              <a:defRPr sz="1400">
                <a:latin typeface="Montserrat"/>
                <a:ea typeface="Montserrat"/>
                <a:cs typeface="Montserrat"/>
                <a:sym typeface="Montserrat"/>
              </a:defRPr>
            </a:lvl2pPr>
            <a:lvl3pPr lvl="2" algn="ctr" rtl="0">
              <a:spcBef>
                <a:spcPts val="0"/>
              </a:spcBef>
              <a:spcAft>
                <a:spcPts val="0"/>
              </a:spcAft>
              <a:buNone/>
              <a:defRPr sz="1400">
                <a:latin typeface="Montserrat"/>
                <a:ea typeface="Montserrat"/>
                <a:cs typeface="Montserrat"/>
                <a:sym typeface="Montserrat"/>
              </a:defRPr>
            </a:lvl3pPr>
            <a:lvl4pPr lvl="3" algn="ctr" rtl="0">
              <a:spcBef>
                <a:spcPts val="0"/>
              </a:spcBef>
              <a:spcAft>
                <a:spcPts val="0"/>
              </a:spcAft>
              <a:buNone/>
              <a:defRPr sz="1400">
                <a:latin typeface="Montserrat"/>
                <a:ea typeface="Montserrat"/>
                <a:cs typeface="Montserrat"/>
                <a:sym typeface="Montserrat"/>
              </a:defRPr>
            </a:lvl4pPr>
            <a:lvl5pPr lvl="4" algn="ctr" rtl="0">
              <a:spcBef>
                <a:spcPts val="0"/>
              </a:spcBef>
              <a:spcAft>
                <a:spcPts val="0"/>
              </a:spcAft>
              <a:buNone/>
              <a:defRPr sz="1400">
                <a:latin typeface="Montserrat"/>
                <a:ea typeface="Montserrat"/>
                <a:cs typeface="Montserrat"/>
                <a:sym typeface="Montserrat"/>
              </a:defRPr>
            </a:lvl5pPr>
            <a:lvl6pPr lvl="5" algn="ctr" rtl="0">
              <a:spcBef>
                <a:spcPts val="0"/>
              </a:spcBef>
              <a:spcAft>
                <a:spcPts val="0"/>
              </a:spcAft>
              <a:buNone/>
              <a:defRPr sz="1400">
                <a:latin typeface="Montserrat"/>
                <a:ea typeface="Montserrat"/>
                <a:cs typeface="Montserrat"/>
                <a:sym typeface="Montserrat"/>
              </a:defRPr>
            </a:lvl6pPr>
            <a:lvl7pPr lvl="6" algn="ctr" rtl="0">
              <a:spcBef>
                <a:spcPts val="0"/>
              </a:spcBef>
              <a:spcAft>
                <a:spcPts val="0"/>
              </a:spcAft>
              <a:buNone/>
              <a:defRPr sz="1400">
                <a:latin typeface="Montserrat"/>
                <a:ea typeface="Montserrat"/>
                <a:cs typeface="Montserrat"/>
                <a:sym typeface="Montserrat"/>
              </a:defRPr>
            </a:lvl7pPr>
            <a:lvl8pPr lvl="7" algn="ctr" rtl="0">
              <a:spcBef>
                <a:spcPts val="0"/>
              </a:spcBef>
              <a:spcAft>
                <a:spcPts val="0"/>
              </a:spcAft>
              <a:buNone/>
              <a:defRPr sz="1400">
                <a:latin typeface="Montserrat"/>
                <a:ea typeface="Montserrat"/>
                <a:cs typeface="Montserrat"/>
                <a:sym typeface="Montserrat"/>
              </a:defRPr>
            </a:lvl8pPr>
            <a:lvl9pPr lvl="8" algn="ctr" rtl="0">
              <a:spcBef>
                <a:spcPts val="0"/>
              </a:spcBef>
              <a:spcAft>
                <a:spcPts val="0"/>
              </a:spcAft>
              <a:buNone/>
              <a:defRPr sz="1400">
                <a:latin typeface="Montserrat"/>
                <a:ea typeface="Montserrat"/>
                <a:cs typeface="Montserrat"/>
                <a:sym typeface="Montserrat"/>
              </a:defRPr>
            </a:lvl9pPr>
          </a:lstStyle>
          <a:p>
            <a:endParaRPr/>
          </a:p>
        </p:txBody>
      </p:sp>
      <p:sp>
        <p:nvSpPr>
          <p:cNvPr id="221" name="Google Shape;221;p5"/>
          <p:cNvSpPr txBox="1">
            <a:spLocks noGrp="1"/>
          </p:cNvSpPr>
          <p:nvPr>
            <p:ph type="title" idx="3"/>
          </p:nvPr>
        </p:nvSpPr>
        <p:spPr>
          <a:xfrm>
            <a:off x="5387750" y="3077762"/>
            <a:ext cx="15156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2200"/>
              <a:buNone/>
              <a:defRPr sz="2200" i="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22" name="Google Shape;222;p5"/>
          <p:cNvSpPr txBox="1">
            <a:spLocks noGrp="1"/>
          </p:cNvSpPr>
          <p:nvPr>
            <p:ph type="title" idx="4"/>
          </p:nvPr>
        </p:nvSpPr>
        <p:spPr>
          <a:xfrm>
            <a:off x="972900" y="347425"/>
            <a:ext cx="71982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23" name="Google Shape;223;p5"/>
          <p:cNvSpPr/>
          <p:nvPr/>
        </p:nvSpPr>
        <p:spPr>
          <a:xfrm>
            <a:off x="231745" y="1617346"/>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325439" y="3976608"/>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9575" y="4738449"/>
            <a:ext cx="489062" cy="34073"/>
          </a:xfrm>
          <a:custGeom>
            <a:avLst/>
            <a:gdLst/>
            <a:ahLst/>
            <a:cxnLst/>
            <a:rect l="l" t="t" r="r" b="b"/>
            <a:pathLst>
              <a:path w="16279" h="2603" extrusionOk="0">
                <a:moveTo>
                  <a:pt x="0" y="0"/>
                </a:moveTo>
                <a:lnTo>
                  <a:pt x="0" y="2602"/>
                </a:lnTo>
                <a:lnTo>
                  <a:pt x="16278" y="2602"/>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23572"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87215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8891788" y="2068052"/>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84541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86639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10800000" flipH="1">
            <a:off x="8751375" y="1725600"/>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9052075" y="525238"/>
            <a:ext cx="245584"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543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8474906" y="1474307"/>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8835977" y="3769606"/>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4469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0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030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1817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5104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401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401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298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84570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8891805" y="489978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92165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8418309" y="2114115"/>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83101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8490229" y="579373"/>
            <a:ext cx="154358" cy="43111"/>
          </a:xfrm>
          <a:custGeom>
            <a:avLst/>
            <a:gdLst/>
            <a:ahLst/>
            <a:cxnLst/>
            <a:rect l="l" t="t" r="r" b="b"/>
            <a:pathLst>
              <a:path w="5138" h="1435"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8507812" y="47360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1652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6356"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132212" y="445270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486696" y="5065300"/>
            <a:ext cx="181554" cy="52950"/>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69142" y="97737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28025" y="247479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958380" y="205955"/>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019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52765" y="4309604"/>
            <a:ext cx="489269" cy="52967"/>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413354" y="7488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299380" y="358633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12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5451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8603700" y="447522"/>
            <a:ext cx="1360557" cy="4312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8409960" y="-611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90849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84724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rot="10800000" flipH="1">
            <a:off x="8287903" y="4069177"/>
            <a:ext cx="1779094"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8637790" y="3237676"/>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8650935" y="2614088"/>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05188" y="4488670"/>
            <a:ext cx="133042" cy="21367"/>
          </a:xfrm>
          <a:custGeom>
            <a:avLst/>
            <a:gdLst/>
            <a:ahLst/>
            <a:cxnLst/>
            <a:rect l="l" t="t" r="r" b="b"/>
            <a:pathLst>
              <a:path w="4371" h="702" extrusionOk="0">
                <a:moveTo>
                  <a:pt x="1" y="1"/>
                </a:moveTo>
                <a:lnTo>
                  <a:pt x="1"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252650" y="4913450"/>
            <a:ext cx="390148" cy="43125"/>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97579" y="4154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rot="10800000" flipH="1">
            <a:off x="8676750" y="879928"/>
            <a:ext cx="966362" cy="424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8656630" y="1259037"/>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8384670" y="12127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805052"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90152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rot="10800000" flipH="1">
            <a:off x="8926875" y="4175271"/>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8913763" y="2313025"/>
            <a:ext cx="274151" cy="77145"/>
          </a:xfrm>
          <a:custGeom>
            <a:avLst/>
            <a:gdLst/>
            <a:ahLst/>
            <a:cxnLst/>
            <a:rect l="l" t="t" r="r" b="b"/>
            <a:pathLst>
              <a:path w="9007" h="4271" extrusionOk="0">
                <a:moveTo>
                  <a:pt x="0" y="0"/>
                </a:moveTo>
                <a:lnTo>
                  <a:pt x="0" y="4270"/>
                </a:lnTo>
                <a:lnTo>
                  <a:pt x="9007" y="4270"/>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8609025" y="2958823"/>
            <a:ext cx="74176" cy="20363"/>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66397"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160684" y="659124"/>
            <a:ext cx="137090"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142047" y="1019"/>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8585675" y="2378138"/>
            <a:ext cx="120877" cy="28101"/>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8691022" y="101150"/>
            <a:ext cx="809192"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8886776" y="4732974"/>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9015225" y="303566"/>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24258"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1968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6900" y="3891746"/>
            <a:ext cx="141181" cy="52977"/>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94291" y="306171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104969"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1777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8646551" y="3951371"/>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538221" y="68463"/>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89481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367269" y="219113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87624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85998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2783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250325" y="1156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2036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269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630488" y="4049825"/>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28397" y="4597985"/>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475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8829700" y="1535950"/>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8599996" y="711200"/>
            <a:ext cx="901674"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9155428" y="1117855"/>
            <a:ext cx="104726"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8442675" y="197469"/>
            <a:ext cx="154348" cy="21377"/>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8579599" y="1832733"/>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318175" y="2846664"/>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3110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9231625" y="47473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9004975" y="1922263"/>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8980600" y="2996288"/>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9386750" y="3520650"/>
            <a:ext cx="62550" cy="17550"/>
          </a:xfrm>
          <a:custGeom>
            <a:avLst/>
            <a:gdLst/>
            <a:ahLst/>
            <a:cxnLst/>
            <a:rect l="l" t="t" r="r" b="b"/>
            <a:pathLst>
              <a:path w="2502"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87229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8591488" y="3456500"/>
            <a:ext cx="109250" cy="175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86045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5"/>
        <p:cNvGrpSpPr/>
        <p:nvPr/>
      </p:nvGrpSpPr>
      <p:grpSpPr>
        <a:xfrm>
          <a:off x="0" y="0"/>
          <a:ext cx="0" cy="0"/>
          <a:chOff x="0" y="0"/>
          <a:chExt cx="0" cy="0"/>
        </a:xfrm>
      </p:grpSpPr>
      <p:sp>
        <p:nvSpPr>
          <p:cNvPr id="486" name="Google Shape;486;p8"/>
          <p:cNvSpPr txBox="1">
            <a:spLocks noGrp="1"/>
          </p:cNvSpPr>
          <p:nvPr>
            <p:ph type="title"/>
          </p:nvPr>
        </p:nvSpPr>
        <p:spPr>
          <a:xfrm>
            <a:off x="1779150" y="1456650"/>
            <a:ext cx="5585700" cy="2230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87" name="Google Shape;487;p8"/>
          <p:cNvSpPr/>
          <p:nvPr/>
        </p:nvSpPr>
        <p:spPr>
          <a:xfrm flipH="1">
            <a:off x="8912511" y="4024350"/>
            <a:ext cx="531216" cy="42550"/>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flipH="1">
            <a:off x="9054860" y="2075371"/>
            <a:ext cx="131316" cy="21090"/>
          </a:xfrm>
          <a:custGeom>
            <a:avLst/>
            <a:gdLst/>
            <a:ahLst/>
            <a:cxnLst/>
            <a:rect l="l" t="t" r="r" b="b"/>
            <a:pathLst>
              <a:path w="4371"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flipH="1">
            <a:off x="8746418" y="3722183"/>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flipH="1">
            <a:off x="8831890" y="3859283"/>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flipH="1">
            <a:off x="8448121" y="4698859"/>
            <a:ext cx="489062"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flipH="1">
            <a:off x="3487279" y="78901"/>
            <a:ext cx="742621" cy="56901"/>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rot="10800000">
            <a:off x="5351838" y="4996966"/>
            <a:ext cx="726183" cy="48174"/>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flipH="1">
            <a:off x="60986" y="2061639"/>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flipH="1">
            <a:off x="4334233" y="105424"/>
            <a:ext cx="137102" cy="23650"/>
          </a:xfrm>
          <a:custGeom>
            <a:avLst/>
            <a:gdLst/>
            <a:ahLst/>
            <a:cxnLst/>
            <a:rect l="l" t="t" r="r" b="b"/>
            <a:pathLst>
              <a:path w="2503"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flipH="1">
            <a:off x="2274762" y="-42950"/>
            <a:ext cx="277634" cy="35076"/>
          </a:xfrm>
          <a:custGeom>
            <a:avLst/>
            <a:gdLst/>
            <a:ahLst/>
            <a:cxnLst/>
            <a:rect l="l" t="t" r="r" b="b"/>
            <a:pathLst>
              <a:path w="10909" h="1869" extrusionOk="0">
                <a:moveTo>
                  <a:pt x="1" y="1"/>
                </a:moveTo>
                <a:lnTo>
                  <a:pt x="1" y="1869"/>
                </a:lnTo>
                <a:lnTo>
                  <a:pt x="10908" y="1869"/>
                </a:lnTo>
                <a:lnTo>
                  <a:pt x="109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flipH="1">
            <a:off x="5469277" y="4851791"/>
            <a:ext cx="139319" cy="62148"/>
          </a:xfrm>
          <a:custGeom>
            <a:avLst/>
            <a:gdLst/>
            <a:ahLst/>
            <a:cxnLst/>
            <a:rect l="l" t="t" r="r" b="b"/>
            <a:pathLst>
              <a:path w="4637" h="2936" extrusionOk="0">
                <a:moveTo>
                  <a:pt x="0" y="0"/>
                </a:moveTo>
                <a:lnTo>
                  <a:pt x="0" y="2935"/>
                </a:lnTo>
                <a:lnTo>
                  <a:pt x="4637" y="2935"/>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flipH="1">
            <a:off x="4829792" y="5050483"/>
            <a:ext cx="122273" cy="35090"/>
          </a:xfrm>
          <a:custGeom>
            <a:avLst/>
            <a:gdLst/>
            <a:ahLst/>
            <a:cxnLst/>
            <a:rect l="l" t="t" r="r" b="b"/>
            <a:pathLst>
              <a:path w="4070" h="1168" extrusionOk="0">
                <a:moveTo>
                  <a:pt x="0" y="0"/>
                </a:moveTo>
                <a:lnTo>
                  <a:pt x="0" y="1168"/>
                </a:lnTo>
                <a:lnTo>
                  <a:pt x="4070" y="1168"/>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flipH="1">
            <a:off x="4472929" y="4983517"/>
            <a:ext cx="132296" cy="55125"/>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flipH="1">
            <a:off x="154550" y="234696"/>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rot="10800000">
            <a:off x="-287633" y="1727737"/>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flipH="1">
            <a:off x="-81188" y="567300"/>
            <a:ext cx="245584"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flipH="1">
            <a:off x="8860196" y="2332844"/>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flipH="1">
            <a:off x="1137257" y="285920"/>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flipH="1">
            <a:off x="-50808" y="2854788"/>
            <a:ext cx="152287" cy="66828"/>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flipH="1">
            <a:off x="8878368" y="3206691"/>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flipH="1">
            <a:off x="8925125" y="2635548"/>
            <a:ext cx="681484" cy="21090"/>
          </a:xfrm>
          <a:custGeom>
            <a:avLst/>
            <a:gdLst/>
            <a:ahLst/>
            <a:cxnLst/>
            <a:rect l="l" t="t" r="r" b="b"/>
            <a:pathLst>
              <a:path w="22684" h="702" extrusionOk="0">
                <a:moveTo>
                  <a:pt x="1" y="1"/>
                </a:moveTo>
                <a:lnTo>
                  <a:pt x="1"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flipH="1">
            <a:off x="9346956" y="2537443"/>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flipH="1">
            <a:off x="8812095" y="2932084"/>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flipH="1">
            <a:off x="9016842" y="1475186"/>
            <a:ext cx="152276" cy="48175"/>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flipH="1">
            <a:off x="1243575" y="17918"/>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flipH="1">
            <a:off x="-302873" y="2894137"/>
            <a:ext cx="139319" cy="21099"/>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flipH="1">
            <a:off x="8911877" y="1955522"/>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flipH="1">
            <a:off x="9057842" y="1221207"/>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flipH="1">
            <a:off x="6208419" y="5023315"/>
            <a:ext cx="136303" cy="62158"/>
          </a:xfrm>
          <a:custGeom>
            <a:avLst/>
            <a:gdLst/>
            <a:ahLst/>
            <a:cxnLst/>
            <a:rect l="l" t="t" r="r" b="b"/>
            <a:pathLst>
              <a:path w="4537" h="2069" extrusionOk="0">
                <a:moveTo>
                  <a:pt x="0" y="1"/>
                </a:moveTo>
                <a:lnTo>
                  <a:pt x="0" y="2069"/>
                </a:lnTo>
                <a:lnTo>
                  <a:pt x="4537" y="2069"/>
                </a:lnTo>
                <a:lnTo>
                  <a:pt x="45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flipH="1">
            <a:off x="7184389" y="5098897"/>
            <a:ext cx="321725" cy="89226"/>
          </a:xfrm>
          <a:custGeom>
            <a:avLst/>
            <a:gdLst/>
            <a:ahLst/>
            <a:cxnLst/>
            <a:rect l="l" t="t" r="r" b="b"/>
            <a:pathLst>
              <a:path w="10709" h="2970" extrusionOk="0">
                <a:moveTo>
                  <a:pt x="1" y="1"/>
                </a:moveTo>
                <a:lnTo>
                  <a:pt x="1" y="2970"/>
                </a:lnTo>
                <a:lnTo>
                  <a:pt x="10708" y="2970"/>
                </a:lnTo>
                <a:lnTo>
                  <a:pt x="107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flipH="1">
            <a:off x="8957192" y="4431129"/>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flipH="1">
            <a:off x="9083434" y="945486"/>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flipH="1">
            <a:off x="8901568" y="2473361"/>
            <a:ext cx="356660" cy="55897"/>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flipH="1">
            <a:off x="6502236" y="5077666"/>
            <a:ext cx="298720" cy="32129"/>
          </a:xfrm>
          <a:custGeom>
            <a:avLst/>
            <a:gdLst/>
            <a:ahLst/>
            <a:cxnLst/>
            <a:rect l="l" t="t" r="r" b="b"/>
            <a:pathLst>
              <a:path w="10041" h="1235" extrusionOk="0">
                <a:moveTo>
                  <a:pt x="0" y="0"/>
                </a:moveTo>
                <a:lnTo>
                  <a:pt x="0" y="1235"/>
                </a:lnTo>
                <a:lnTo>
                  <a:pt x="10041" y="1235"/>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flipH="1">
            <a:off x="8752244" y="4298937"/>
            <a:ext cx="681481" cy="42573"/>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flipH="1">
            <a:off x="9016571" y="3574563"/>
            <a:ext cx="584825" cy="65074"/>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flipH="1">
            <a:off x="8987667" y="1804895"/>
            <a:ext cx="614308" cy="34073"/>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flipH="1">
            <a:off x="8782708" y="4584716"/>
            <a:ext cx="966313" cy="38452"/>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flipH="1">
            <a:off x="-902257" y="412646"/>
            <a:ext cx="1360557" cy="53824"/>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flipH="1">
            <a:off x="39803" y="-12341"/>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flipH="1">
            <a:off x="-200226" y="1276273"/>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flipH="1">
            <a:off x="-43507" y="1158950"/>
            <a:ext cx="422333" cy="35152"/>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484792" y="2487565"/>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flipH="1">
            <a:off x="2740546" y="159007"/>
            <a:ext cx="298749" cy="32129"/>
          </a:xfrm>
          <a:custGeom>
            <a:avLst/>
            <a:gdLst/>
            <a:ahLst/>
            <a:cxnLst/>
            <a:rect l="l" t="t" r="r" b="b"/>
            <a:pathLst>
              <a:path w="10042" h="1235" extrusionOk="0">
                <a:moveTo>
                  <a:pt x="1" y="0"/>
                </a:moveTo>
                <a:lnTo>
                  <a:pt x="1"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flipH="1">
            <a:off x="4800232" y="4932173"/>
            <a:ext cx="489268" cy="5382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flipH="1">
            <a:off x="3092955" y="-42945"/>
            <a:ext cx="614308" cy="66833"/>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rot="10800000">
            <a:off x="-804925" y="3669255"/>
            <a:ext cx="809258" cy="52976"/>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rot="10800000">
            <a:off x="-43529" y="2175132"/>
            <a:ext cx="110100" cy="48174"/>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rot="10800000">
            <a:off x="1653776" y="183469"/>
            <a:ext cx="271595" cy="69900"/>
          </a:xfrm>
          <a:custGeom>
            <a:avLst/>
            <a:gdLst/>
            <a:ahLst/>
            <a:cxnLst/>
            <a:rect l="l" t="t" r="r" b="b"/>
            <a:pathLst>
              <a:path w="4404" h="701" extrusionOk="0">
                <a:moveTo>
                  <a:pt x="1" y="0"/>
                </a:moveTo>
                <a:lnTo>
                  <a:pt x="1" y="701"/>
                </a:lnTo>
                <a:lnTo>
                  <a:pt x="4404" y="701"/>
                </a:lnTo>
                <a:lnTo>
                  <a:pt x="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flipH="1">
            <a:off x="8361927" y="4913781"/>
            <a:ext cx="390148" cy="34073"/>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flipH="1">
            <a:off x="8695309" y="4140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rot="10800000">
            <a:off x="-807276" y="1025359"/>
            <a:ext cx="966362" cy="236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flipH="1">
            <a:off x="96584" y="918556"/>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flipH="1">
            <a:off x="-62817" y="705341"/>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flipH="1">
            <a:off x="-5468" y="1391425"/>
            <a:ext cx="280269" cy="42575"/>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flipH="1">
            <a:off x="285003" y="925949"/>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flipH="1">
            <a:off x="1618149" y="64675"/>
            <a:ext cx="726172" cy="39850"/>
          </a:xfrm>
          <a:custGeom>
            <a:avLst/>
            <a:gdLst/>
            <a:ahLst/>
            <a:cxnLst/>
            <a:rect l="l" t="t" r="r" b="b"/>
            <a:pathLst>
              <a:path w="22684" h="701" extrusionOk="0">
                <a:moveTo>
                  <a:pt x="0" y="0"/>
                </a:moveTo>
                <a:lnTo>
                  <a:pt x="0" y="701"/>
                </a:lnTo>
                <a:lnTo>
                  <a:pt x="22683" y="701"/>
                </a:lnTo>
                <a:lnTo>
                  <a:pt x="226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flipH="1">
            <a:off x="215215" y="1260909"/>
            <a:ext cx="75181" cy="21367"/>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rot="10800000">
            <a:off x="5728356" y="5128170"/>
            <a:ext cx="406150" cy="23648"/>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flipH="1">
            <a:off x="6237879" y="4898487"/>
            <a:ext cx="406142" cy="60028"/>
          </a:xfrm>
          <a:custGeom>
            <a:avLst/>
            <a:gdLst/>
            <a:ahLst/>
            <a:cxnLst/>
            <a:rect l="l" t="t" r="r" b="b"/>
            <a:pathLst>
              <a:path w="9241" h="2602"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flipH="1">
            <a:off x="5894272" y="4878363"/>
            <a:ext cx="123911" cy="35581"/>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flipH="1">
            <a:off x="8972154" y="1619088"/>
            <a:ext cx="89696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flipH="1">
            <a:off x="-358600" y="353338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rot="10800000">
            <a:off x="-48537" y="3332871"/>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flipH="1">
            <a:off x="8972170" y="1620813"/>
            <a:ext cx="141150" cy="52975"/>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flipH="1">
            <a:off x="-38501" y="2332973"/>
            <a:ext cx="274151" cy="65026"/>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flipH="1">
            <a:off x="8962483" y="1358851"/>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flipH="1">
            <a:off x="-462661" y="160137"/>
            <a:ext cx="584857" cy="56888"/>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flipH="1">
            <a:off x="8958908" y="3081429"/>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flipH="1">
            <a:off x="8867247" y="3641919"/>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flipH="1">
            <a:off x="9056094" y="2964142"/>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flipH="1">
            <a:off x="8911421" y="3429194"/>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flipH="1">
            <a:off x="9117976" y="3366764"/>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flipH="1">
            <a:off x="9039764" y="1100656"/>
            <a:ext cx="280261" cy="35875"/>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flipH="1">
            <a:off x="6800951" y="5006163"/>
            <a:ext cx="1057895" cy="32975"/>
          </a:xfrm>
          <a:custGeom>
            <a:avLst/>
            <a:gdLst/>
            <a:ahLst/>
            <a:cxnLst/>
            <a:rect l="l" t="t" r="r" b="b"/>
            <a:pathLst>
              <a:path w="43432" h="701" extrusionOk="0">
                <a:moveTo>
                  <a:pt x="0" y="0"/>
                </a:moveTo>
                <a:lnTo>
                  <a:pt x="0" y="701"/>
                </a:lnTo>
                <a:lnTo>
                  <a:pt x="43431" y="701"/>
                </a:lnTo>
                <a:lnTo>
                  <a:pt x="43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flipH="1">
            <a:off x="8025028" y="4790004"/>
            <a:ext cx="218272" cy="35875"/>
          </a:xfrm>
          <a:custGeom>
            <a:avLst/>
            <a:gdLst/>
            <a:ahLst/>
            <a:cxnLst/>
            <a:rect l="l" t="t" r="r" b="b"/>
            <a:pathLst>
              <a:path w="2469" h="701" extrusionOk="0">
                <a:moveTo>
                  <a:pt x="0" y="0"/>
                </a:moveTo>
                <a:lnTo>
                  <a:pt x="0" y="701"/>
                </a:lnTo>
                <a:lnTo>
                  <a:pt x="2469" y="701"/>
                </a:lnTo>
                <a:lnTo>
                  <a:pt x="24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flipH="1">
            <a:off x="821621" y="78324"/>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flipH="1">
            <a:off x="8556256" y="5062505"/>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flipH="1">
            <a:off x="8074807" y="5063723"/>
            <a:ext cx="356642" cy="60023"/>
          </a:xfrm>
          <a:custGeom>
            <a:avLst/>
            <a:gdLst/>
            <a:ahLst/>
            <a:cxnLst/>
            <a:rect l="l" t="t" r="r" b="b"/>
            <a:pathLst>
              <a:path w="10909" h="1836" extrusionOk="0">
                <a:moveTo>
                  <a:pt x="0" y="1"/>
                </a:moveTo>
                <a:lnTo>
                  <a:pt x="0" y="1836"/>
                </a:lnTo>
                <a:lnTo>
                  <a:pt x="10908" y="1836"/>
                </a:lnTo>
                <a:lnTo>
                  <a:pt x="109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flipH="1">
            <a:off x="7624357" y="4853670"/>
            <a:ext cx="234503" cy="37106"/>
          </a:xfrm>
          <a:custGeom>
            <a:avLst/>
            <a:gdLst/>
            <a:ahLst/>
            <a:cxnLst/>
            <a:rect l="l" t="t" r="r" b="b"/>
            <a:pathLst>
              <a:path w="7173" h="1135" extrusionOk="0">
                <a:moveTo>
                  <a:pt x="1" y="1"/>
                </a:moveTo>
                <a:lnTo>
                  <a:pt x="1" y="1135"/>
                </a:lnTo>
                <a:lnTo>
                  <a:pt x="7173" y="1135"/>
                </a:lnTo>
                <a:lnTo>
                  <a:pt x="71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flipH="1">
            <a:off x="5126646" y="5125575"/>
            <a:ext cx="225200" cy="35875"/>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flipH="1">
            <a:off x="2119546" y="177088"/>
            <a:ext cx="110100" cy="32549"/>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flipH="1">
            <a:off x="2491006" y="171053"/>
            <a:ext cx="134170" cy="56150"/>
          </a:xfrm>
          <a:custGeom>
            <a:avLst/>
            <a:gdLst/>
            <a:ahLst/>
            <a:cxnLst/>
            <a:rect l="l" t="t" r="r" b="b"/>
            <a:pathLst>
              <a:path w="4370" h="701" extrusionOk="0">
                <a:moveTo>
                  <a:pt x="0" y="0"/>
                </a:moveTo>
                <a:lnTo>
                  <a:pt x="0" y="701"/>
                </a:lnTo>
                <a:lnTo>
                  <a:pt x="4370" y="701"/>
                </a:lnTo>
                <a:lnTo>
                  <a:pt x="4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
          <p:cNvSpPr/>
          <p:nvPr/>
        </p:nvSpPr>
        <p:spPr>
          <a:xfrm flipH="1">
            <a:off x="3928296" y="7175"/>
            <a:ext cx="124900" cy="42575"/>
          </a:xfrm>
          <a:custGeom>
            <a:avLst/>
            <a:gdLst/>
            <a:ahLst/>
            <a:cxnLst/>
            <a:rect l="l" t="t" r="r" b="b"/>
            <a:pathLst>
              <a:path w="3204" h="835" extrusionOk="0">
                <a:moveTo>
                  <a:pt x="1" y="0"/>
                </a:moveTo>
                <a:lnTo>
                  <a:pt x="1" y="834"/>
                </a:lnTo>
                <a:lnTo>
                  <a:pt x="3203" y="834"/>
                </a:lnTo>
                <a:lnTo>
                  <a:pt x="32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flipH="1">
            <a:off x="-408657" y="2717063"/>
            <a:ext cx="629265" cy="19653"/>
          </a:xfrm>
          <a:custGeom>
            <a:avLst/>
            <a:gdLst/>
            <a:ahLst/>
            <a:cxnLst/>
            <a:rect l="l" t="t" r="r" b="b"/>
            <a:pathLst>
              <a:path w="19248" h="1869" extrusionOk="0">
                <a:moveTo>
                  <a:pt x="0" y="0"/>
                </a:moveTo>
                <a:lnTo>
                  <a:pt x="0" y="1868"/>
                </a:lnTo>
                <a:lnTo>
                  <a:pt x="19247" y="1868"/>
                </a:lnTo>
                <a:lnTo>
                  <a:pt x="19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flipH="1">
            <a:off x="4537422" y="50397"/>
            <a:ext cx="531178" cy="48175"/>
          </a:xfrm>
          <a:custGeom>
            <a:avLst/>
            <a:gdLst/>
            <a:ahLst/>
            <a:cxnLst/>
            <a:rect l="l" t="t" r="r" b="b"/>
            <a:pathLst>
              <a:path w="24752" h="2270" extrusionOk="0">
                <a:moveTo>
                  <a:pt x="1" y="1"/>
                </a:moveTo>
                <a:lnTo>
                  <a:pt x="1" y="2269"/>
                </a:lnTo>
                <a:lnTo>
                  <a:pt x="24752" y="2269"/>
                </a:lnTo>
                <a:lnTo>
                  <a:pt x="24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flipH="1">
            <a:off x="9185489" y="4708086"/>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flipH="1">
            <a:off x="8889427" y="4829686"/>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flipH="1">
            <a:off x="8878363" y="5009530"/>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flipH="1">
            <a:off x="8025169" y="4923519"/>
            <a:ext cx="150549" cy="4256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flipH="1">
            <a:off x="8986184" y="2175378"/>
            <a:ext cx="150549" cy="60024"/>
          </a:xfrm>
          <a:custGeom>
            <a:avLst/>
            <a:gdLst/>
            <a:ahLst/>
            <a:cxnLst/>
            <a:rect l="l" t="t" r="r" b="b"/>
            <a:pathLst>
              <a:path w="4605" h="2970" extrusionOk="0">
                <a:moveTo>
                  <a:pt x="1" y="1"/>
                </a:moveTo>
                <a:lnTo>
                  <a:pt x="1" y="2969"/>
                </a:lnTo>
                <a:lnTo>
                  <a:pt x="4604" y="2969"/>
                </a:lnTo>
                <a:lnTo>
                  <a:pt x="46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flipH="1">
            <a:off x="6800959" y="4838685"/>
            <a:ext cx="302111" cy="48027"/>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flipH="1">
            <a:off x="8701309" y="4462698"/>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flipH="1">
            <a:off x="7342894" y="4898626"/>
            <a:ext cx="134170" cy="37106"/>
          </a:xfrm>
          <a:custGeom>
            <a:avLst/>
            <a:gdLst/>
            <a:ahLst/>
            <a:cxnLst/>
            <a:rect l="l" t="t" r="r" b="b"/>
            <a:pathLst>
              <a:path w="4104" h="1135" extrusionOk="0">
                <a:moveTo>
                  <a:pt x="1" y="0"/>
                </a:moveTo>
                <a:lnTo>
                  <a:pt x="1"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flipH="1">
            <a:off x="-574834" y="1578012"/>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flipH="1">
            <a:off x="211904" y="717859"/>
            <a:ext cx="81829" cy="22950"/>
          </a:xfrm>
          <a:custGeom>
            <a:avLst/>
            <a:gdLst/>
            <a:ahLst/>
            <a:cxnLst/>
            <a:rect l="l" t="t" r="r" b="b"/>
            <a:pathLst>
              <a:path w="2503" h="702" extrusionOk="0">
                <a:moveTo>
                  <a:pt x="0" y="1"/>
                </a:moveTo>
                <a:lnTo>
                  <a:pt x="0" y="701"/>
                </a:lnTo>
                <a:lnTo>
                  <a:pt x="2502" y="701"/>
                </a:lnTo>
                <a:lnTo>
                  <a:pt x="25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flipH="1">
            <a:off x="-222596" y="1142580"/>
            <a:ext cx="104726"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flipH="1">
            <a:off x="337541" y="132524"/>
            <a:ext cx="302134" cy="48175"/>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flipH="1">
            <a:off x="82780" y="1536200"/>
            <a:ext cx="151595" cy="69901"/>
          </a:xfrm>
          <a:custGeom>
            <a:avLst/>
            <a:gdLst/>
            <a:ahLst/>
            <a:cxnLst/>
            <a:rect l="l" t="t" r="r" b="b"/>
            <a:pathLst>
              <a:path w="4637" h="2937"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flipH="1">
            <a:off x="68139" y="1871062"/>
            <a:ext cx="133048" cy="39100"/>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flipH="1">
            <a:off x="8948623" y="2762914"/>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flipH="1">
            <a:off x="2507235" y="70135"/>
            <a:ext cx="142866" cy="22917"/>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flipH="1">
            <a:off x="-357178" y="808563"/>
            <a:ext cx="628186" cy="28100"/>
          </a:xfrm>
          <a:custGeom>
            <a:avLst/>
            <a:gdLst/>
            <a:ahLst/>
            <a:cxnLst/>
            <a:rect l="l" t="t" r="r" b="b"/>
            <a:pathLst>
              <a:path w="19215" h="1869" extrusionOk="0">
                <a:moveTo>
                  <a:pt x="1" y="0"/>
                </a:moveTo>
                <a:lnTo>
                  <a:pt x="1" y="1868"/>
                </a:lnTo>
                <a:lnTo>
                  <a:pt x="19215" y="1868"/>
                </a:lnTo>
                <a:lnTo>
                  <a:pt x="19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flipH="1">
            <a:off x="3216334" y="142715"/>
            <a:ext cx="104714" cy="27298"/>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flipH="1">
            <a:off x="664308" y="278388"/>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flipH="1">
            <a:off x="-145267" y="19844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flipH="1">
            <a:off x="-324217" y="3072663"/>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flipH="1">
            <a:off x="-309029" y="3562713"/>
            <a:ext cx="62550" cy="17550"/>
          </a:xfrm>
          <a:custGeom>
            <a:avLst/>
            <a:gdLst/>
            <a:ahLst/>
            <a:cxnLst/>
            <a:rect l="l" t="t" r="r" b="b"/>
            <a:pathLst>
              <a:path w="2502"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flipH="1">
            <a:off x="-100879" y="3811238"/>
            <a:ext cx="62575" cy="17525"/>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rot="10800000">
            <a:off x="2813173" y="62087"/>
            <a:ext cx="279773" cy="39850"/>
          </a:xfrm>
          <a:custGeom>
            <a:avLst/>
            <a:gdLst/>
            <a:ahLst/>
            <a:cxnLst/>
            <a:rect l="l" t="t" r="r" b="b"/>
            <a:pathLst>
              <a:path w="4405" h="701" extrusionOk="0">
                <a:moveTo>
                  <a:pt x="1" y="0"/>
                </a:moveTo>
                <a:lnTo>
                  <a:pt x="1" y="701"/>
                </a:lnTo>
                <a:lnTo>
                  <a:pt x="4404" y="701"/>
                </a:lnTo>
                <a:lnTo>
                  <a:pt x="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flipH="1">
            <a:off x="1284821" y="99563"/>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flipH="1">
            <a:off x="498579" y="621534"/>
            <a:ext cx="81829" cy="22950"/>
          </a:xfrm>
          <a:custGeom>
            <a:avLst/>
            <a:gdLst/>
            <a:ahLst/>
            <a:cxnLst/>
            <a:rect l="l" t="t" r="r" b="b"/>
            <a:pathLst>
              <a:path w="2503"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2"/>
        <p:cNvGrpSpPr/>
        <p:nvPr/>
      </p:nvGrpSpPr>
      <p:grpSpPr>
        <a:xfrm>
          <a:off x="0" y="0"/>
          <a:ext cx="0" cy="0"/>
          <a:chOff x="0" y="0"/>
          <a:chExt cx="0" cy="0"/>
        </a:xfrm>
      </p:grpSpPr>
      <p:sp>
        <p:nvSpPr>
          <p:cNvPr id="603" name="Google Shape;603;p10"/>
          <p:cNvSpPr txBox="1">
            <a:spLocks noGrp="1"/>
          </p:cNvSpPr>
          <p:nvPr>
            <p:ph type="body" idx="1"/>
          </p:nvPr>
        </p:nvSpPr>
        <p:spPr>
          <a:xfrm>
            <a:off x="1408425" y="361650"/>
            <a:ext cx="3869100" cy="10743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400" b="1">
                <a:latin typeface="Montserrat"/>
                <a:ea typeface="Montserrat"/>
                <a:cs typeface="Montserrat"/>
                <a:sym typeface="Montserrat"/>
              </a:defRPr>
            </a:lvl1pPr>
          </a:lstStyle>
          <a:p>
            <a:endParaRPr/>
          </a:p>
        </p:txBody>
      </p:sp>
      <p:sp>
        <p:nvSpPr>
          <p:cNvPr id="604" name="Google Shape;604;p10"/>
          <p:cNvSpPr/>
          <p:nvPr/>
        </p:nvSpPr>
        <p:spPr>
          <a:xfrm>
            <a:off x="231745" y="1617346"/>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a:off x="325439" y="3976608"/>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9575" y="4738449"/>
            <a:ext cx="489062" cy="34073"/>
          </a:xfrm>
          <a:custGeom>
            <a:avLst/>
            <a:gdLst/>
            <a:ahLst/>
            <a:cxnLst/>
            <a:rect l="l" t="t" r="r" b="b"/>
            <a:pathLst>
              <a:path w="16279" h="2603" extrusionOk="0">
                <a:moveTo>
                  <a:pt x="0" y="0"/>
                </a:moveTo>
                <a:lnTo>
                  <a:pt x="0" y="2602"/>
                </a:lnTo>
                <a:lnTo>
                  <a:pt x="16278" y="2602"/>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123572" y="539955"/>
            <a:ext cx="215495" cy="3409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87215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8891788" y="2068052"/>
            <a:ext cx="75196" cy="21060"/>
          </a:xfrm>
          <a:custGeom>
            <a:avLst/>
            <a:gdLst/>
            <a:ahLst/>
            <a:cxnLst/>
            <a:rect l="l" t="t" r="r" b="b"/>
            <a:pathLst>
              <a:path w="2503" h="701" extrusionOk="0">
                <a:moveTo>
                  <a:pt x="0" y="0"/>
                </a:moveTo>
                <a:lnTo>
                  <a:pt x="0" y="701"/>
                </a:lnTo>
                <a:lnTo>
                  <a:pt x="2502" y="701"/>
                </a:lnTo>
                <a:lnTo>
                  <a:pt x="250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84541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86639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rot="10800000" flipH="1">
            <a:off x="8751375" y="1725600"/>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9052075" y="525238"/>
            <a:ext cx="245584"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3543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8474906" y="1474307"/>
            <a:ext cx="215495"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8835977" y="3769606"/>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4469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2970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303038" y="26687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
          <p:cNvSpPr/>
          <p:nvPr/>
        </p:nvSpPr>
        <p:spPr>
          <a:xfrm>
            <a:off x="-1817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0"/>
          <p:cNvSpPr/>
          <p:nvPr/>
        </p:nvSpPr>
        <p:spPr>
          <a:xfrm>
            <a:off x="-5104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3401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3401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2298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84570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8891805" y="489978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9216584" y="4448791"/>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8418309" y="2114115"/>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83101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0"/>
          <p:cNvSpPr/>
          <p:nvPr/>
        </p:nvSpPr>
        <p:spPr>
          <a:xfrm>
            <a:off x="8490229" y="579373"/>
            <a:ext cx="154358" cy="43111"/>
          </a:xfrm>
          <a:custGeom>
            <a:avLst/>
            <a:gdLst/>
            <a:ahLst/>
            <a:cxnLst/>
            <a:rect l="l" t="t" r="r" b="b"/>
            <a:pathLst>
              <a:path w="5138" h="1435"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0"/>
          <p:cNvSpPr/>
          <p:nvPr/>
        </p:nvSpPr>
        <p:spPr>
          <a:xfrm>
            <a:off x="8507812" y="47360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
          <p:cNvSpPr/>
          <p:nvPr/>
        </p:nvSpPr>
        <p:spPr>
          <a:xfrm>
            <a:off x="165275" y="1913460"/>
            <a:ext cx="139319" cy="56148"/>
          </a:xfrm>
          <a:custGeom>
            <a:avLst/>
            <a:gdLst/>
            <a:ahLst/>
            <a:cxnLst/>
            <a:rect l="l" t="t" r="r" b="b"/>
            <a:pathLst>
              <a:path w="4637" h="2970" extrusionOk="0">
                <a:moveTo>
                  <a:pt x="0" y="1"/>
                </a:moveTo>
                <a:lnTo>
                  <a:pt x="0" y="2969"/>
                </a:lnTo>
                <a:lnTo>
                  <a:pt x="4637" y="2969"/>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
          <p:cNvSpPr/>
          <p:nvPr/>
        </p:nvSpPr>
        <p:spPr>
          <a:xfrm>
            <a:off x="36356"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0"/>
          <p:cNvSpPr/>
          <p:nvPr/>
        </p:nvSpPr>
        <p:spPr>
          <a:xfrm>
            <a:off x="-132212" y="4452704"/>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0"/>
          <p:cNvSpPr/>
          <p:nvPr/>
        </p:nvSpPr>
        <p:spPr>
          <a:xfrm>
            <a:off x="486696" y="5065300"/>
            <a:ext cx="181554" cy="52950"/>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0"/>
          <p:cNvSpPr/>
          <p:nvPr/>
        </p:nvSpPr>
        <p:spPr>
          <a:xfrm>
            <a:off x="69142" y="977374"/>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0"/>
          <p:cNvSpPr/>
          <p:nvPr/>
        </p:nvSpPr>
        <p:spPr>
          <a:xfrm>
            <a:off x="-28025" y="2474793"/>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0"/>
          <p:cNvSpPr/>
          <p:nvPr/>
        </p:nvSpPr>
        <p:spPr>
          <a:xfrm>
            <a:off x="-958380" y="205955"/>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0"/>
          <p:cNvSpPr/>
          <p:nvPr/>
        </p:nvSpPr>
        <p:spPr>
          <a:xfrm>
            <a:off x="-30195" y="1310198"/>
            <a:ext cx="298720" cy="32129"/>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0"/>
          <p:cNvSpPr/>
          <p:nvPr/>
        </p:nvSpPr>
        <p:spPr>
          <a:xfrm>
            <a:off x="52765" y="4309604"/>
            <a:ext cx="489269" cy="52967"/>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0"/>
          <p:cNvSpPr/>
          <p:nvPr/>
        </p:nvSpPr>
        <p:spPr>
          <a:xfrm>
            <a:off x="-413354" y="7488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0"/>
          <p:cNvSpPr/>
          <p:nvPr/>
        </p:nvSpPr>
        <p:spPr>
          <a:xfrm>
            <a:off x="-299380" y="3586336"/>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0"/>
          <p:cNvSpPr/>
          <p:nvPr/>
        </p:nvSpPr>
        <p:spPr>
          <a:xfrm>
            <a:off x="-411271" y="3629725"/>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0"/>
          <p:cNvSpPr/>
          <p:nvPr/>
        </p:nvSpPr>
        <p:spPr>
          <a:xfrm>
            <a:off x="-545150" y="1838499"/>
            <a:ext cx="614308" cy="6771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0"/>
          <p:cNvSpPr/>
          <p:nvPr/>
        </p:nvSpPr>
        <p:spPr>
          <a:xfrm>
            <a:off x="8603700" y="447522"/>
            <a:ext cx="1360557" cy="4312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0"/>
          <p:cNvSpPr/>
          <p:nvPr/>
        </p:nvSpPr>
        <p:spPr>
          <a:xfrm>
            <a:off x="8409960" y="-611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0"/>
          <p:cNvSpPr/>
          <p:nvPr/>
        </p:nvSpPr>
        <p:spPr>
          <a:xfrm>
            <a:off x="90849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0"/>
          <p:cNvSpPr/>
          <p:nvPr/>
        </p:nvSpPr>
        <p:spPr>
          <a:xfrm>
            <a:off x="84724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0"/>
          <p:cNvSpPr/>
          <p:nvPr/>
        </p:nvSpPr>
        <p:spPr>
          <a:xfrm rot="10800000" flipH="1">
            <a:off x="8516503" y="4069177"/>
            <a:ext cx="1779094" cy="32124"/>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0"/>
          <p:cNvSpPr/>
          <p:nvPr/>
        </p:nvSpPr>
        <p:spPr>
          <a:xfrm>
            <a:off x="8637790" y="3237676"/>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0"/>
          <p:cNvSpPr/>
          <p:nvPr/>
        </p:nvSpPr>
        <p:spPr>
          <a:xfrm>
            <a:off x="8650935" y="2614088"/>
            <a:ext cx="489245"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0"/>
          <p:cNvSpPr/>
          <p:nvPr/>
        </p:nvSpPr>
        <p:spPr>
          <a:xfrm>
            <a:off x="405188" y="4488670"/>
            <a:ext cx="133042" cy="21367"/>
          </a:xfrm>
          <a:custGeom>
            <a:avLst/>
            <a:gdLst/>
            <a:ahLst/>
            <a:cxnLst/>
            <a:rect l="l" t="t" r="r" b="b"/>
            <a:pathLst>
              <a:path w="4371" h="702" extrusionOk="0">
                <a:moveTo>
                  <a:pt x="1" y="1"/>
                </a:moveTo>
                <a:lnTo>
                  <a:pt x="1"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0"/>
          <p:cNvSpPr/>
          <p:nvPr/>
        </p:nvSpPr>
        <p:spPr>
          <a:xfrm>
            <a:off x="252650" y="4913450"/>
            <a:ext cx="390148" cy="43125"/>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0"/>
          <p:cNvSpPr/>
          <p:nvPr/>
        </p:nvSpPr>
        <p:spPr>
          <a:xfrm>
            <a:off x="-97579" y="415425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0"/>
          <p:cNvSpPr/>
          <p:nvPr/>
        </p:nvSpPr>
        <p:spPr>
          <a:xfrm rot="10800000" flipH="1">
            <a:off x="8676750" y="879928"/>
            <a:ext cx="966362" cy="424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0"/>
          <p:cNvSpPr/>
          <p:nvPr/>
        </p:nvSpPr>
        <p:spPr>
          <a:xfrm>
            <a:off x="8656630" y="1259037"/>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0"/>
          <p:cNvSpPr/>
          <p:nvPr/>
        </p:nvSpPr>
        <p:spPr>
          <a:xfrm>
            <a:off x="8384670" y="12127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0"/>
          <p:cNvSpPr/>
          <p:nvPr/>
        </p:nvSpPr>
        <p:spPr>
          <a:xfrm>
            <a:off x="-805052" y="1653225"/>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0"/>
          <p:cNvSpPr/>
          <p:nvPr/>
        </p:nvSpPr>
        <p:spPr>
          <a:xfrm>
            <a:off x="90152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
          <p:cNvSpPr/>
          <p:nvPr/>
        </p:nvSpPr>
        <p:spPr>
          <a:xfrm rot="10800000" flipH="1">
            <a:off x="8926875" y="4175271"/>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0"/>
          <p:cNvSpPr/>
          <p:nvPr/>
        </p:nvSpPr>
        <p:spPr>
          <a:xfrm>
            <a:off x="8913763" y="2313025"/>
            <a:ext cx="274151" cy="77145"/>
          </a:xfrm>
          <a:custGeom>
            <a:avLst/>
            <a:gdLst/>
            <a:ahLst/>
            <a:cxnLst/>
            <a:rect l="l" t="t" r="r" b="b"/>
            <a:pathLst>
              <a:path w="9007" h="4271" extrusionOk="0">
                <a:moveTo>
                  <a:pt x="0" y="0"/>
                </a:moveTo>
                <a:lnTo>
                  <a:pt x="0" y="4270"/>
                </a:lnTo>
                <a:lnTo>
                  <a:pt x="9007" y="4270"/>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0"/>
          <p:cNvSpPr/>
          <p:nvPr/>
        </p:nvSpPr>
        <p:spPr>
          <a:xfrm>
            <a:off x="8609025" y="2958823"/>
            <a:ext cx="74176" cy="20363"/>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0"/>
          <p:cNvSpPr/>
          <p:nvPr/>
        </p:nvSpPr>
        <p:spPr>
          <a:xfrm>
            <a:off x="166397" y="1409563"/>
            <a:ext cx="137090"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0"/>
          <p:cNvSpPr/>
          <p:nvPr/>
        </p:nvSpPr>
        <p:spPr>
          <a:xfrm>
            <a:off x="160684" y="659124"/>
            <a:ext cx="137090"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0"/>
          <p:cNvSpPr/>
          <p:nvPr/>
        </p:nvSpPr>
        <p:spPr>
          <a:xfrm>
            <a:off x="142047" y="1019"/>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0"/>
          <p:cNvSpPr/>
          <p:nvPr/>
        </p:nvSpPr>
        <p:spPr>
          <a:xfrm>
            <a:off x="8585675" y="2378138"/>
            <a:ext cx="120877" cy="28101"/>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0"/>
          <p:cNvSpPr/>
          <p:nvPr/>
        </p:nvSpPr>
        <p:spPr>
          <a:xfrm>
            <a:off x="8691022" y="101150"/>
            <a:ext cx="809192"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0"/>
          <p:cNvSpPr/>
          <p:nvPr/>
        </p:nvSpPr>
        <p:spPr>
          <a:xfrm>
            <a:off x="8886776" y="4732974"/>
            <a:ext cx="218298" cy="34547"/>
          </a:xfrm>
          <a:custGeom>
            <a:avLst/>
            <a:gdLst/>
            <a:ahLst/>
            <a:cxnLst/>
            <a:rect l="l" t="t" r="r" b="b"/>
            <a:pathLst>
              <a:path w="7172" h="1135" extrusionOk="0">
                <a:moveTo>
                  <a:pt x="0" y="0"/>
                </a:moveTo>
                <a:lnTo>
                  <a:pt x="0" y="1135"/>
                </a:lnTo>
                <a:lnTo>
                  <a:pt x="7172" y="1135"/>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0"/>
          <p:cNvSpPr/>
          <p:nvPr/>
        </p:nvSpPr>
        <p:spPr>
          <a:xfrm>
            <a:off x="9015225" y="303566"/>
            <a:ext cx="753389"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0"/>
          <p:cNvSpPr/>
          <p:nvPr/>
        </p:nvSpPr>
        <p:spPr>
          <a:xfrm>
            <a:off x="24258"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0"/>
          <p:cNvSpPr/>
          <p:nvPr/>
        </p:nvSpPr>
        <p:spPr>
          <a:xfrm>
            <a:off x="1968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0"/>
          <p:cNvSpPr/>
          <p:nvPr/>
        </p:nvSpPr>
        <p:spPr>
          <a:xfrm>
            <a:off x="26900" y="3891746"/>
            <a:ext cx="141181" cy="52977"/>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0"/>
          <p:cNvSpPr/>
          <p:nvPr/>
        </p:nvSpPr>
        <p:spPr>
          <a:xfrm>
            <a:off x="94291" y="306171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0"/>
          <p:cNvSpPr/>
          <p:nvPr/>
        </p:nvSpPr>
        <p:spPr>
          <a:xfrm>
            <a:off x="104969"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0"/>
          <p:cNvSpPr/>
          <p:nvPr/>
        </p:nvSpPr>
        <p:spPr>
          <a:xfrm>
            <a:off x="-1777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0"/>
          <p:cNvSpPr/>
          <p:nvPr/>
        </p:nvSpPr>
        <p:spPr>
          <a:xfrm>
            <a:off x="8646551" y="3951371"/>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0"/>
          <p:cNvSpPr/>
          <p:nvPr/>
        </p:nvSpPr>
        <p:spPr>
          <a:xfrm>
            <a:off x="538221" y="68463"/>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0"/>
          <p:cNvSpPr/>
          <p:nvPr/>
        </p:nvSpPr>
        <p:spPr>
          <a:xfrm>
            <a:off x="89481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0"/>
          <p:cNvSpPr/>
          <p:nvPr/>
        </p:nvSpPr>
        <p:spPr>
          <a:xfrm>
            <a:off x="-367269" y="219113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0"/>
          <p:cNvSpPr/>
          <p:nvPr/>
        </p:nvSpPr>
        <p:spPr>
          <a:xfrm>
            <a:off x="87624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0"/>
          <p:cNvSpPr/>
          <p:nvPr/>
        </p:nvSpPr>
        <p:spPr>
          <a:xfrm>
            <a:off x="85998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0"/>
          <p:cNvSpPr/>
          <p:nvPr/>
        </p:nvSpPr>
        <p:spPr>
          <a:xfrm>
            <a:off x="-2783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0"/>
          <p:cNvSpPr/>
          <p:nvPr/>
        </p:nvSpPr>
        <p:spPr>
          <a:xfrm>
            <a:off x="250325" y="115628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0"/>
          <p:cNvSpPr/>
          <p:nvPr/>
        </p:nvSpPr>
        <p:spPr>
          <a:xfrm>
            <a:off x="-2036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0"/>
          <p:cNvSpPr/>
          <p:nvPr/>
        </p:nvSpPr>
        <p:spPr>
          <a:xfrm>
            <a:off x="26979"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0"/>
          <p:cNvSpPr/>
          <p:nvPr/>
        </p:nvSpPr>
        <p:spPr>
          <a:xfrm>
            <a:off x="-630488" y="4049825"/>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0"/>
          <p:cNvSpPr/>
          <p:nvPr/>
        </p:nvSpPr>
        <p:spPr>
          <a:xfrm>
            <a:off x="28397" y="4597985"/>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0"/>
          <p:cNvSpPr/>
          <p:nvPr/>
        </p:nvSpPr>
        <p:spPr>
          <a:xfrm>
            <a:off x="-475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0"/>
          <p:cNvSpPr/>
          <p:nvPr/>
        </p:nvSpPr>
        <p:spPr>
          <a:xfrm>
            <a:off x="8829700" y="1535950"/>
            <a:ext cx="809205"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0"/>
          <p:cNvSpPr/>
          <p:nvPr/>
        </p:nvSpPr>
        <p:spPr>
          <a:xfrm>
            <a:off x="8599996" y="711200"/>
            <a:ext cx="901674"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0"/>
          <p:cNvSpPr/>
          <p:nvPr/>
        </p:nvSpPr>
        <p:spPr>
          <a:xfrm>
            <a:off x="9155428" y="1117855"/>
            <a:ext cx="104726"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0"/>
          <p:cNvSpPr/>
          <p:nvPr/>
        </p:nvSpPr>
        <p:spPr>
          <a:xfrm>
            <a:off x="8442675" y="197469"/>
            <a:ext cx="154348" cy="21377"/>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0"/>
          <p:cNvSpPr/>
          <p:nvPr/>
        </p:nvSpPr>
        <p:spPr>
          <a:xfrm>
            <a:off x="8579599" y="1832733"/>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0"/>
          <p:cNvSpPr/>
          <p:nvPr/>
        </p:nvSpPr>
        <p:spPr>
          <a:xfrm>
            <a:off x="-318175" y="2846664"/>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0"/>
          <p:cNvSpPr/>
          <p:nvPr/>
        </p:nvSpPr>
        <p:spPr>
          <a:xfrm>
            <a:off x="-3110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0"/>
          <p:cNvSpPr/>
          <p:nvPr/>
        </p:nvSpPr>
        <p:spPr>
          <a:xfrm>
            <a:off x="9231625" y="4747375"/>
            <a:ext cx="225200" cy="36700"/>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0"/>
          <p:cNvSpPr/>
          <p:nvPr/>
        </p:nvSpPr>
        <p:spPr>
          <a:xfrm>
            <a:off x="9004975" y="1922263"/>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0"/>
          <p:cNvSpPr/>
          <p:nvPr/>
        </p:nvSpPr>
        <p:spPr>
          <a:xfrm>
            <a:off x="8980600" y="2996288"/>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0"/>
          <p:cNvSpPr/>
          <p:nvPr/>
        </p:nvSpPr>
        <p:spPr>
          <a:xfrm>
            <a:off x="9386750" y="3520650"/>
            <a:ext cx="62550" cy="17550"/>
          </a:xfrm>
          <a:custGeom>
            <a:avLst/>
            <a:gdLst/>
            <a:ahLst/>
            <a:cxnLst/>
            <a:rect l="l" t="t" r="r" b="b"/>
            <a:pathLst>
              <a:path w="2502"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0"/>
          <p:cNvSpPr/>
          <p:nvPr/>
        </p:nvSpPr>
        <p:spPr>
          <a:xfrm>
            <a:off x="87229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0"/>
          <p:cNvSpPr/>
          <p:nvPr/>
        </p:nvSpPr>
        <p:spPr>
          <a:xfrm>
            <a:off x="8591488" y="3456500"/>
            <a:ext cx="109250" cy="17550"/>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0"/>
          <p:cNvSpPr/>
          <p:nvPr/>
        </p:nvSpPr>
        <p:spPr>
          <a:xfrm>
            <a:off x="86045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2"/>
        <p:cNvGrpSpPr/>
        <p:nvPr/>
      </p:nvGrpSpPr>
      <p:grpSpPr>
        <a:xfrm>
          <a:off x="0" y="0"/>
          <a:ext cx="0" cy="0"/>
          <a:chOff x="0" y="0"/>
          <a:chExt cx="0" cy="0"/>
        </a:xfrm>
      </p:grpSpPr>
      <p:sp>
        <p:nvSpPr>
          <p:cNvPr id="803" name="Google Shape;803;p12"/>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2"/>
          <p:cNvSpPr/>
          <p:nvPr/>
        </p:nvSpPr>
        <p:spPr>
          <a:xfrm>
            <a:off x="6745307" y="5203897"/>
            <a:ext cx="489268" cy="5382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
  <p:cSld name="CUSTOM_19_1">
    <p:spTree>
      <p:nvGrpSpPr>
        <p:cNvPr id="1" name="Shape 805"/>
        <p:cNvGrpSpPr/>
        <p:nvPr/>
      </p:nvGrpSpPr>
      <p:grpSpPr>
        <a:xfrm>
          <a:off x="0" y="0"/>
          <a:ext cx="0" cy="0"/>
          <a:chOff x="0" y="0"/>
          <a:chExt cx="0" cy="0"/>
        </a:xfrm>
      </p:grpSpPr>
      <p:sp>
        <p:nvSpPr>
          <p:cNvPr id="806" name="Google Shape;806;p13"/>
          <p:cNvSpPr txBox="1">
            <a:spLocks noGrp="1"/>
          </p:cNvSpPr>
          <p:nvPr>
            <p:ph type="title" hasCustomPrompt="1"/>
          </p:nvPr>
        </p:nvSpPr>
        <p:spPr>
          <a:xfrm>
            <a:off x="1095375" y="1766690"/>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07" name="Google Shape;807;p13"/>
          <p:cNvSpPr txBox="1">
            <a:spLocks noGrp="1"/>
          </p:cNvSpPr>
          <p:nvPr>
            <p:ph type="title" idx="2" hasCustomPrompt="1"/>
          </p:nvPr>
        </p:nvSpPr>
        <p:spPr>
          <a:xfrm>
            <a:off x="1095375" y="3440203"/>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08" name="Google Shape;808;p13"/>
          <p:cNvSpPr txBox="1">
            <a:spLocks noGrp="1"/>
          </p:cNvSpPr>
          <p:nvPr>
            <p:ph type="title" idx="3" hasCustomPrompt="1"/>
          </p:nvPr>
        </p:nvSpPr>
        <p:spPr>
          <a:xfrm>
            <a:off x="4472650" y="1786796"/>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09" name="Google Shape;809;p13"/>
          <p:cNvSpPr txBox="1">
            <a:spLocks noGrp="1"/>
          </p:cNvSpPr>
          <p:nvPr>
            <p:ph type="title" idx="4" hasCustomPrompt="1"/>
          </p:nvPr>
        </p:nvSpPr>
        <p:spPr>
          <a:xfrm>
            <a:off x="4472650" y="3467389"/>
            <a:ext cx="13512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2900" i="1"/>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810" name="Google Shape;810;p13"/>
          <p:cNvSpPr txBox="1">
            <a:spLocks noGrp="1"/>
          </p:cNvSpPr>
          <p:nvPr>
            <p:ph type="subTitle" idx="1"/>
          </p:nvPr>
        </p:nvSpPr>
        <p:spPr>
          <a:xfrm>
            <a:off x="2342450" y="2090438"/>
            <a:ext cx="19464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latin typeface="Montserrat"/>
                <a:ea typeface="Montserrat"/>
                <a:cs typeface="Montserrat"/>
                <a:sym typeface="Montserrat"/>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811" name="Google Shape;811;p13"/>
          <p:cNvSpPr txBox="1">
            <a:spLocks noGrp="1"/>
          </p:cNvSpPr>
          <p:nvPr>
            <p:ph type="subTitle" idx="5"/>
          </p:nvPr>
        </p:nvSpPr>
        <p:spPr>
          <a:xfrm>
            <a:off x="2342450" y="1461241"/>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2000" b="1">
                <a:latin typeface="Montserrat"/>
                <a:ea typeface="Montserrat"/>
                <a:cs typeface="Montserrat"/>
                <a:sym typeface="Montserrat"/>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812" name="Google Shape;812;p13"/>
          <p:cNvSpPr txBox="1">
            <a:spLocks noGrp="1"/>
          </p:cNvSpPr>
          <p:nvPr>
            <p:ph type="subTitle" idx="6"/>
          </p:nvPr>
        </p:nvSpPr>
        <p:spPr>
          <a:xfrm>
            <a:off x="2342450" y="3788044"/>
            <a:ext cx="19464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latin typeface="Montserrat"/>
                <a:ea typeface="Montserrat"/>
                <a:cs typeface="Montserrat"/>
                <a:sym typeface="Montserrat"/>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813" name="Google Shape;813;p13"/>
          <p:cNvSpPr txBox="1">
            <a:spLocks noGrp="1"/>
          </p:cNvSpPr>
          <p:nvPr>
            <p:ph type="subTitle" idx="7"/>
          </p:nvPr>
        </p:nvSpPr>
        <p:spPr>
          <a:xfrm>
            <a:off x="2342450" y="3222289"/>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2000" b="1">
                <a:latin typeface="Montserrat"/>
                <a:ea typeface="Montserrat"/>
                <a:cs typeface="Montserrat"/>
                <a:sym typeface="Montserrat"/>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814" name="Google Shape;814;p13"/>
          <p:cNvSpPr txBox="1">
            <a:spLocks noGrp="1"/>
          </p:cNvSpPr>
          <p:nvPr>
            <p:ph type="subTitle" idx="8"/>
          </p:nvPr>
        </p:nvSpPr>
        <p:spPr>
          <a:xfrm>
            <a:off x="5719725" y="2090438"/>
            <a:ext cx="23289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latin typeface="Montserrat"/>
                <a:ea typeface="Montserrat"/>
                <a:cs typeface="Montserrat"/>
                <a:sym typeface="Montserrat"/>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815" name="Google Shape;815;p13"/>
          <p:cNvSpPr txBox="1">
            <a:spLocks noGrp="1"/>
          </p:cNvSpPr>
          <p:nvPr>
            <p:ph type="subTitle" idx="9"/>
          </p:nvPr>
        </p:nvSpPr>
        <p:spPr>
          <a:xfrm>
            <a:off x="5719725" y="1550216"/>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1800" b="1">
                <a:latin typeface="Montserrat"/>
                <a:ea typeface="Montserrat"/>
                <a:cs typeface="Montserrat"/>
                <a:sym typeface="Montserrat"/>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816" name="Google Shape;816;p13"/>
          <p:cNvSpPr txBox="1">
            <a:spLocks noGrp="1"/>
          </p:cNvSpPr>
          <p:nvPr>
            <p:ph type="subTitle" idx="13"/>
          </p:nvPr>
        </p:nvSpPr>
        <p:spPr>
          <a:xfrm>
            <a:off x="5719725" y="3788044"/>
            <a:ext cx="2328900" cy="46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Roboto"/>
              <a:buNone/>
              <a:defRPr sz="1400" b="0">
                <a:latin typeface="Montserrat"/>
                <a:ea typeface="Montserrat"/>
                <a:cs typeface="Montserrat"/>
                <a:sym typeface="Montserrat"/>
              </a:defRPr>
            </a:lvl1pPr>
            <a:lvl2pPr lvl="1" rtl="0">
              <a:spcBef>
                <a:spcPts val="0"/>
              </a:spcBef>
              <a:spcAft>
                <a:spcPts val="0"/>
              </a:spcAft>
              <a:buSzPts val="2200"/>
              <a:buFont typeface="Roboto"/>
              <a:buNone/>
              <a:defRPr>
                <a:latin typeface="Roboto"/>
                <a:ea typeface="Roboto"/>
                <a:cs typeface="Roboto"/>
                <a:sym typeface="Roboto"/>
              </a:defRPr>
            </a:lvl2pPr>
            <a:lvl3pPr lvl="2" rtl="0">
              <a:spcBef>
                <a:spcPts val="0"/>
              </a:spcBef>
              <a:spcAft>
                <a:spcPts val="0"/>
              </a:spcAft>
              <a:buSzPts val="2200"/>
              <a:buFont typeface="Roboto"/>
              <a:buNone/>
              <a:defRPr>
                <a:latin typeface="Roboto"/>
                <a:ea typeface="Roboto"/>
                <a:cs typeface="Roboto"/>
                <a:sym typeface="Roboto"/>
              </a:defRPr>
            </a:lvl3pPr>
            <a:lvl4pPr lvl="3" rtl="0">
              <a:spcBef>
                <a:spcPts val="0"/>
              </a:spcBef>
              <a:spcAft>
                <a:spcPts val="0"/>
              </a:spcAft>
              <a:buSzPts val="2200"/>
              <a:buFont typeface="Roboto"/>
              <a:buNone/>
              <a:defRPr>
                <a:latin typeface="Roboto"/>
                <a:ea typeface="Roboto"/>
                <a:cs typeface="Roboto"/>
                <a:sym typeface="Roboto"/>
              </a:defRPr>
            </a:lvl4pPr>
            <a:lvl5pPr lvl="4" rtl="0">
              <a:spcBef>
                <a:spcPts val="0"/>
              </a:spcBef>
              <a:spcAft>
                <a:spcPts val="0"/>
              </a:spcAft>
              <a:buSzPts val="2200"/>
              <a:buFont typeface="Roboto"/>
              <a:buNone/>
              <a:defRPr>
                <a:latin typeface="Roboto"/>
                <a:ea typeface="Roboto"/>
                <a:cs typeface="Roboto"/>
                <a:sym typeface="Roboto"/>
              </a:defRPr>
            </a:lvl5pPr>
            <a:lvl6pPr lvl="5" rtl="0">
              <a:spcBef>
                <a:spcPts val="0"/>
              </a:spcBef>
              <a:spcAft>
                <a:spcPts val="0"/>
              </a:spcAft>
              <a:buSzPts val="2200"/>
              <a:buFont typeface="Roboto"/>
              <a:buNone/>
              <a:defRPr>
                <a:latin typeface="Roboto"/>
                <a:ea typeface="Roboto"/>
                <a:cs typeface="Roboto"/>
                <a:sym typeface="Roboto"/>
              </a:defRPr>
            </a:lvl6pPr>
            <a:lvl7pPr lvl="6" rtl="0">
              <a:spcBef>
                <a:spcPts val="0"/>
              </a:spcBef>
              <a:spcAft>
                <a:spcPts val="0"/>
              </a:spcAft>
              <a:buSzPts val="2200"/>
              <a:buFont typeface="Roboto"/>
              <a:buNone/>
              <a:defRPr>
                <a:latin typeface="Roboto"/>
                <a:ea typeface="Roboto"/>
                <a:cs typeface="Roboto"/>
                <a:sym typeface="Roboto"/>
              </a:defRPr>
            </a:lvl7pPr>
            <a:lvl8pPr lvl="7" rtl="0">
              <a:spcBef>
                <a:spcPts val="0"/>
              </a:spcBef>
              <a:spcAft>
                <a:spcPts val="0"/>
              </a:spcAft>
              <a:buSzPts val="2200"/>
              <a:buFont typeface="Roboto"/>
              <a:buNone/>
              <a:defRPr>
                <a:latin typeface="Roboto"/>
                <a:ea typeface="Roboto"/>
                <a:cs typeface="Roboto"/>
                <a:sym typeface="Roboto"/>
              </a:defRPr>
            </a:lvl8pPr>
            <a:lvl9pPr lvl="8" rtl="0">
              <a:spcBef>
                <a:spcPts val="0"/>
              </a:spcBef>
              <a:spcAft>
                <a:spcPts val="0"/>
              </a:spcAft>
              <a:buSzPts val="2200"/>
              <a:buFont typeface="Roboto"/>
              <a:buNone/>
              <a:defRPr>
                <a:latin typeface="Roboto"/>
                <a:ea typeface="Roboto"/>
                <a:cs typeface="Roboto"/>
                <a:sym typeface="Roboto"/>
              </a:defRPr>
            </a:lvl9pPr>
          </a:lstStyle>
          <a:p>
            <a:endParaRPr/>
          </a:p>
        </p:txBody>
      </p:sp>
      <p:sp>
        <p:nvSpPr>
          <p:cNvPr id="817" name="Google Shape;817;p13"/>
          <p:cNvSpPr txBox="1">
            <a:spLocks noGrp="1"/>
          </p:cNvSpPr>
          <p:nvPr>
            <p:ph type="subTitle" idx="14"/>
          </p:nvPr>
        </p:nvSpPr>
        <p:spPr>
          <a:xfrm>
            <a:off x="5719725" y="3247056"/>
            <a:ext cx="2328900" cy="3819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ignika"/>
              <a:buNone/>
              <a:defRPr sz="1800" b="1">
                <a:latin typeface="Montserrat"/>
                <a:ea typeface="Montserrat"/>
                <a:cs typeface="Montserrat"/>
                <a:sym typeface="Montserrat"/>
              </a:defRPr>
            </a:lvl1pPr>
            <a:lvl2pPr lvl="1" rtl="0">
              <a:spcBef>
                <a:spcPts val="0"/>
              </a:spcBef>
              <a:spcAft>
                <a:spcPts val="0"/>
              </a:spcAft>
              <a:buSzPts val="2200"/>
              <a:buFont typeface="Signika"/>
              <a:buNone/>
              <a:defRPr b="1">
                <a:latin typeface="Signika"/>
                <a:ea typeface="Signika"/>
                <a:cs typeface="Signika"/>
                <a:sym typeface="Signika"/>
              </a:defRPr>
            </a:lvl2pPr>
            <a:lvl3pPr lvl="2" rtl="0">
              <a:spcBef>
                <a:spcPts val="0"/>
              </a:spcBef>
              <a:spcAft>
                <a:spcPts val="0"/>
              </a:spcAft>
              <a:buSzPts val="2200"/>
              <a:buFont typeface="Signika"/>
              <a:buNone/>
              <a:defRPr b="1">
                <a:latin typeface="Signika"/>
                <a:ea typeface="Signika"/>
                <a:cs typeface="Signika"/>
                <a:sym typeface="Signika"/>
              </a:defRPr>
            </a:lvl3pPr>
            <a:lvl4pPr lvl="3" rtl="0">
              <a:spcBef>
                <a:spcPts val="0"/>
              </a:spcBef>
              <a:spcAft>
                <a:spcPts val="0"/>
              </a:spcAft>
              <a:buSzPts val="2200"/>
              <a:buFont typeface="Signika"/>
              <a:buNone/>
              <a:defRPr b="1">
                <a:latin typeface="Signika"/>
                <a:ea typeface="Signika"/>
                <a:cs typeface="Signika"/>
                <a:sym typeface="Signika"/>
              </a:defRPr>
            </a:lvl4pPr>
            <a:lvl5pPr lvl="4" rtl="0">
              <a:spcBef>
                <a:spcPts val="0"/>
              </a:spcBef>
              <a:spcAft>
                <a:spcPts val="0"/>
              </a:spcAft>
              <a:buSzPts val="2200"/>
              <a:buFont typeface="Signika"/>
              <a:buNone/>
              <a:defRPr b="1">
                <a:latin typeface="Signika"/>
                <a:ea typeface="Signika"/>
                <a:cs typeface="Signika"/>
                <a:sym typeface="Signika"/>
              </a:defRPr>
            </a:lvl5pPr>
            <a:lvl6pPr lvl="5" rtl="0">
              <a:spcBef>
                <a:spcPts val="0"/>
              </a:spcBef>
              <a:spcAft>
                <a:spcPts val="0"/>
              </a:spcAft>
              <a:buSzPts val="2200"/>
              <a:buFont typeface="Signika"/>
              <a:buNone/>
              <a:defRPr b="1">
                <a:latin typeface="Signika"/>
                <a:ea typeface="Signika"/>
                <a:cs typeface="Signika"/>
                <a:sym typeface="Signika"/>
              </a:defRPr>
            </a:lvl6pPr>
            <a:lvl7pPr lvl="6" rtl="0">
              <a:spcBef>
                <a:spcPts val="0"/>
              </a:spcBef>
              <a:spcAft>
                <a:spcPts val="0"/>
              </a:spcAft>
              <a:buSzPts val="2200"/>
              <a:buFont typeface="Signika"/>
              <a:buNone/>
              <a:defRPr b="1">
                <a:latin typeface="Signika"/>
                <a:ea typeface="Signika"/>
                <a:cs typeface="Signika"/>
                <a:sym typeface="Signika"/>
              </a:defRPr>
            </a:lvl7pPr>
            <a:lvl8pPr lvl="7" rtl="0">
              <a:spcBef>
                <a:spcPts val="0"/>
              </a:spcBef>
              <a:spcAft>
                <a:spcPts val="0"/>
              </a:spcAft>
              <a:buSzPts val="2200"/>
              <a:buFont typeface="Signika"/>
              <a:buNone/>
              <a:defRPr b="1">
                <a:latin typeface="Signika"/>
                <a:ea typeface="Signika"/>
                <a:cs typeface="Signika"/>
                <a:sym typeface="Signika"/>
              </a:defRPr>
            </a:lvl8pPr>
            <a:lvl9pPr lvl="8" rtl="0">
              <a:spcBef>
                <a:spcPts val="0"/>
              </a:spcBef>
              <a:spcAft>
                <a:spcPts val="0"/>
              </a:spcAft>
              <a:buSzPts val="2200"/>
              <a:buFont typeface="Signika"/>
              <a:buNone/>
              <a:defRPr b="1">
                <a:latin typeface="Signika"/>
                <a:ea typeface="Signika"/>
                <a:cs typeface="Signika"/>
                <a:sym typeface="Signika"/>
              </a:defRPr>
            </a:lvl9pPr>
          </a:lstStyle>
          <a:p>
            <a:endParaRPr/>
          </a:p>
        </p:txBody>
      </p:sp>
      <p:sp>
        <p:nvSpPr>
          <p:cNvPr id="818" name="Google Shape;818;p13"/>
          <p:cNvSpPr/>
          <p:nvPr/>
        </p:nvSpPr>
        <p:spPr>
          <a:xfrm rot="1356523" flipH="1">
            <a:off x="7359480" y="-103797"/>
            <a:ext cx="11640" cy="34572"/>
          </a:xfrm>
          <a:custGeom>
            <a:avLst/>
            <a:gdLst/>
            <a:ahLst/>
            <a:cxnLst/>
            <a:rect l="l" t="t" r="r" b="b"/>
            <a:pathLst>
              <a:path w="368" h="1093" extrusionOk="0">
                <a:moveTo>
                  <a:pt x="334" y="0"/>
                </a:moveTo>
                <a:cubicBezTo>
                  <a:pt x="368" y="200"/>
                  <a:pt x="334" y="367"/>
                  <a:pt x="301" y="567"/>
                </a:cubicBezTo>
                <a:cubicBezTo>
                  <a:pt x="268" y="734"/>
                  <a:pt x="168" y="901"/>
                  <a:pt x="34" y="1034"/>
                </a:cubicBezTo>
                <a:cubicBezTo>
                  <a:pt x="1" y="1034"/>
                  <a:pt x="1" y="1067"/>
                  <a:pt x="34" y="1067"/>
                </a:cubicBezTo>
                <a:cubicBezTo>
                  <a:pt x="34" y="1084"/>
                  <a:pt x="34" y="1092"/>
                  <a:pt x="38" y="1092"/>
                </a:cubicBezTo>
                <a:cubicBezTo>
                  <a:pt x="43" y="1092"/>
                  <a:pt x="51" y="1084"/>
                  <a:pt x="68" y="1067"/>
                </a:cubicBezTo>
                <a:cubicBezTo>
                  <a:pt x="201" y="934"/>
                  <a:pt x="301" y="767"/>
                  <a:pt x="334" y="567"/>
                </a:cubicBezTo>
                <a:cubicBezTo>
                  <a:pt x="368" y="367"/>
                  <a:pt x="368" y="200"/>
                  <a:pt x="334" y="0"/>
                </a:cubicBezTo>
                <a:close/>
              </a:path>
            </a:pathLst>
          </a:custGeom>
          <a:solidFill>
            <a:srgbClr val="11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
          <p:cNvSpPr/>
          <p:nvPr/>
        </p:nvSpPr>
        <p:spPr>
          <a:xfrm rot="10800000" flipH="1">
            <a:off x="-821900" y="4085175"/>
            <a:ext cx="1237974" cy="30976"/>
          </a:xfrm>
          <a:custGeom>
            <a:avLst/>
            <a:gdLst/>
            <a:ahLst/>
            <a:cxnLst/>
            <a:rect l="l" t="t" r="r" b="b"/>
            <a:pathLst>
              <a:path w="76489" h="702" extrusionOk="0">
                <a:moveTo>
                  <a:pt x="1" y="1"/>
                </a:moveTo>
                <a:lnTo>
                  <a:pt x="1" y="701"/>
                </a:lnTo>
                <a:lnTo>
                  <a:pt x="76489" y="701"/>
                </a:lnTo>
                <a:lnTo>
                  <a:pt x="7648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3"/>
          <p:cNvSpPr/>
          <p:nvPr/>
        </p:nvSpPr>
        <p:spPr>
          <a:xfrm>
            <a:off x="317350" y="1514577"/>
            <a:ext cx="131305" cy="43126"/>
          </a:xfrm>
          <a:custGeom>
            <a:avLst/>
            <a:gdLst/>
            <a:ahLst/>
            <a:cxnLst/>
            <a:rect l="l" t="t" r="r" b="b"/>
            <a:pathLst>
              <a:path w="4371"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3"/>
          <p:cNvSpPr/>
          <p:nvPr/>
        </p:nvSpPr>
        <p:spPr>
          <a:xfrm>
            <a:off x="249239" y="3867670"/>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3"/>
          <p:cNvSpPr/>
          <p:nvPr/>
        </p:nvSpPr>
        <p:spPr>
          <a:xfrm>
            <a:off x="-497486" y="3893420"/>
            <a:ext cx="577267" cy="56149"/>
          </a:xfrm>
          <a:custGeom>
            <a:avLst/>
            <a:gdLst/>
            <a:ahLst/>
            <a:cxnLst/>
            <a:rect l="l" t="t" r="r" b="b"/>
            <a:pathLst>
              <a:path w="19215" h="1869" extrusionOk="0">
                <a:moveTo>
                  <a:pt x="0" y="0"/>
                </a:moveTo>
                <a:lnTo>
                  <a:pt x="0" y="1868"/>
                </a:lnTo>
                <a:lnTo>
                  <a:pt x="19214" y="1868"/>
                </a:lnTo>
                <a:lnTo>
                  <a:pt x="192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3"/>
          <p:cNvSpPr/>
          <p:nvPr/>
        </p:nvSpPr>
        <p:spPr>
          <a:xfrm>
            <a:off x="62275" y="4753125"/>
            <a:ext cx="378243" cy="55151"/>
          </a:xfrm>
          <a:custGeom>
            <a:avLst/>
            <a:gdLst/>
            <a:ahLst/>
            <a:cxnLst/>
            <a:rect l="l" t="t" r="r" b="b"/>
            <a:pathLst>
              <a:path w="16279" h="2603" extrusionOk="0">
                <a:moveTo>
                  <a:pt x="0" y="0"/>
                </a:moveTo>
                <a:lnTo>
                  <a:pt x="0" y="2602"/>
                </a:lnTo>
                <a:lnTo>
                  <a:pt x="16278" y="2602"/>
                </a:lnTo>
                <a:lnTo>
                  <a:pt x="16278"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
          <p:cNvSpPr/>
          <p:nvPr/>
        </p:nvSpPr>
        <p:spPr>
          <a:xfrm rot="10800000" flipH="1">
            <a:off x="-199775" y="523173"/>
            <a:ext cx="681471" cy="40074"/>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3"/>
          <p:cNvSpPr/>
          <p:nvPr/>
        </p:nvSpPr>
        <p:spPr>
          <a:xfrm>
            <a:off x="8873985" y="3077804"/>
            <a:ext cx="215495" cy="34098"/>
          </a:xfrm>
          <a:custGeom>
            <a:avLst/>
            <a:gdLst/>
            <a:ahLst/>
            <a:cxnLst/>
            <a:rect l="l" t="t" r="r" b="b"/>
            <a:pathLst>
              <a:path w="7173" h="1135" extrusionOk="0">
                <a:moveTo>
                  <a:pt x="0" y="1"/>
                </a:moveTo>
                <a:lnTo>
                  <a:pt x="0" y="1135"/>
                </a:lnTo>
                <a:lnTo>
                  <a:pt x="7172" y="1135"/>
                </a:lnTo>
                <a:lnTo>
                  <a:pt x="717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a:off x="8682788" y="3830274"/>
            <a:ext cx="131316" cy="21090"/>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a:off x="8816384" y="268833"/>
            <a:ext cx="245537"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rot="10800000" flipH="1">
            <a:off x="9027600" y="1766875"/>
            <a:ext cx="489092"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3"/>
          <p:cNvSpPr/>
          <p:nvPr/>
        </p:nvSpPr>
        <p:spPr>
          <a:xfrm>
            <a:off x="278139" y="230248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a:off x="8646906" y="1702295"/>
            <a:ext cx="215495" cy="35090"/>
          </a:xfrm>
          <a:custGeom>
            <a:avLst/>
            <a:gdLst/>
            <a:ahLst/>
            <a:cxnLst/>
            <a:rect l="l" t="t" r="r" b="b"/>
            <a:pathLst>
              <a:path w="7173" h="1168" extrusionOk="0">
                <a:moveTo>
                  <a:pt x="0" y="0"/>
                </a:moveTo>
                <a:lnTo>
                  <a:pt x="0" y="1168"/>
                </a:lnTo>
                <a:lnTo>
                  <a:pt x="7172" y="1168"/>
                </a:lnTo>
                <a:lnTo>
                  <a:pt x="71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a:off x="9121377" y="3857831"/>
            <a:ext cx="743612" cy="68166"/>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rot="10800000" flipH="1">
            <a:off x="-544255" y="3150869"/>
            <a:ext cx="743577" cy="28099"/>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a:off x="-758044" y="3278090"/>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a:off x="-523181" y="3408884"/>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a:off x="-297028" y="3470004"/>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a:off x="-806142" y="3383329"/>
            <a:ext cx="122303" cy="34098"/>
          </a:xfrm>
          <a:custGeom>
            <a:avLst/>
            <a:gdLst/>
            <a:ahLst/>
            <a:cxnLst/>
            <a:rect l="l" t="t" r="r" b="b"/>
            <a:pathLst>
              <a:path w="4071"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3"/>
          <p:cNvSpPr/>
          <p:nvPr/>
        </p:nvSpPr>
        <p:spPr>
          <a:xfrm>
            <a:off x="-379250" y="2668803"/>
            <a:ext cx="681484" cy="55151"/>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a:off x="-257987" y="2767998"/>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a:off x="-586682" y="2571580"/>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a:off x="-416311" y="2978446"/>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a:off x="78814" y="2897271"/>
            <a:ext cx="139337" cy="39115"/>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a:off x="-73586" y="2678862"/>
            <a:ext cx="139337" cy="88205"/>
          </a:xfrm>
          <a:custGeom>
            <a:avLst/>
            <a:gdLst/>
            <a:ahLst/>
            <a:cxnLst/>
            <a:rect l="l" t="t" r="r" b="b"/>
            <a:pathLst>
              <a:path w="4638" h="2936" extrusionOk="0">
                <a:moveTo>
                  <a:pt x="1" y="0"/>
                </a:moveTo>
                <a:lnTo>
                  <a:pt x="1"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a:off x="-416306" y="1453270"/>
            <a:ext cx="276631" cy="771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a:off x="-306085" y="2874229"/>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3"/>
          <p:cNvSpPr/>
          <p:nvPr/>
        </p:nvSpPr>
        <p:spPr>
          <a:xfrm>
            <a:off x="8609402" y="4294925"/>
            <a:ext cx="378226" cy="34076"/>
          </a:xfrm>
          <a:custGeom>
            <a:avLst/>
            <a:gdLst/>
            <a:ahLst/>
            <a:cxnLst/>
            <a:rect l="l" t="t" r="r" b="b"/>
            <a:pathLst>
              <a:path w="4071" h="1135" extrusionOk="0">
                <a:moveTo>
                  <a:pt x="1" y="0"/>
                </a:moveTo>
                <a:lnTo>
                  <a:pt x="1"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a:off x="9044205" y="4880831"/>
            <a:ext cx="75166" cy="21090"/>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a:off x="8552772" y="2108453"/>
            <a:ext cx="328725"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a:off x="8538700" y="849238"/>
            <a:ext cx="139295"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a:off x="8521841" y="386398"/>
            <a:ext cx="154358" cy="43111"/>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a:off x="8660212" y="4669995"/>
            <a:ext cx="276601" cy="78201"/>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a:off x="9171538" y="3570792"/>
            <a:ext cx="139330" cy="74224"/>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a:off x="89075" y="1989660"/>
            <a:ext cx="139319" cy="56148"/>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a:off x="-39844" y="1179144"/>
            <a:ext cx="122273" cy="35120"/>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a:off x="-308262" y="43233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a:off x="9380" y="86011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a:off x="-97050" y="2469768"/>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1015005" y="248892"/>
            <a:ext cx="1685100" cy="52965"/>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a:off x="-296950" y="1327800"/>
            <a:ext cx="753401" cy="22925"/>
          </a:xfrm>
          <a:custGeom>
            <a:avLst/>
            <a:gdLst/>
            <a:ahLst/>
            <a:cxnLst/>
            <a:rect l="l" t="t" r="r" b="b"/>
            <a:pathLst>
              <a:path w="10041" h="1235" extrusionOk="0">
                <a:moveTo>
                  <a:pt x="0" y="0"/>
                </a:moveTo>
                <a:lnTo>
                  <a:pt x="0" y="1234"/>
                </a:lnTo>
                <a:lnTo>
                  <a:pt x="10041" y="1234"/>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a:off x="65550" y="44160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a:off x="-558841" y="760208"/>
            <a:ext cx="489269" cy="5382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a:off x="-178017" y="3612711"/>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392750" y="1838499"/>
            <a:ext cx="614308" cy="36377"/>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a:off x="-737025" y="4649338"/>
            <a:ext cx="1129158" cy="28098"/>
          </a:xfrm>
          <a:custGeom>
            <a:avLst/>
            <a:gdLst/>
            <a:ahLst/>
            <a:cxnLst/>
            <a:rect l="l" t="t" r="r" b="b"/>
            <a:pathLst>
              <a:path w="56642" h="4037" extrusionOk="0">
                <a:moveTo>
                  <a:pt x="1" y="0"/>
                </a:moveTo>
                <a:lnTo>
                  <a:pt x="1" y="4037"/>
                </a:lnTo>
                <a:lnTo>
                  <a:pt x="56641" y="4037"/>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a:off x="8756100" y="437697"/>
            <a:ext cx="1360557" cy="52949"/>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a:off x="8784810" y="-25054"/>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9237340" y="1290861"/>
            <a:ext cx="298720"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8624891" y="1068149"/>
            <a:ext cx="489268"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flipH="1">
            <a:off x="9072124" y="2515565"/>
            <a:ext cx="629151" cy="60022"/>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8706440" y="4025378"/>
            <a:ext cx="1360517" cy="66833"/>
          </a:xfrm>
          <a:custGeom>
            <a:avLst/>
            <a:gdLst/>
            <a:ahLst/>
            <a:cxnLst/>
            <a:rect l="l" t="t" r="r" b="b"/>
            <a:pathLst>
              <a:path w="56641" h="4037" extrusionOk="0">
                <a:moveTo>
                  <a:pt x="0" y="0"/>
                </a:moveTo>
                <a:lnTo>
                  <a:pt x="0"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9019727" y="3172214"/>
            <a:ext cx="298720" cy="33013"/>
          </a:xfrm>
          <a:custGeom>
            <a:avLst/>
            <a:gdLst/>
            <a:ahLst/>
            <a:cxnLst/>
            <a:rect l="l" t="t" r="r" b="b"/>
            <a:pathLst>
              <a:path w="10041" h="1269" extrusionOk="0">
                <a:moveTo>
                  <a:pt x="0" y="1"/>
                </a:moveTo>
                <a:lnTo>
                  <a:pt x="0" y="1268"/>
                </a:lnTo>
                <a:lnTo>
                  <a:pt x="10041" y="1268"/>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8803325" y="2666181"/>
            <a:ext cx="489245" cy="52948"/>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a:off x="176450" y="4939724"/>
            <a:ext cx="390148" cy="5295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a:off x="54884" y="42098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rot="10800000" flipH="1">
            <a:off x="8828022" y="925084"/>
            <a:ext cx="966362" cy="236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rot="10800000" flipH="1">
            <a:off x="9138145" y="583869"/>
            <a:ext cx="216103" cy="62275"/>
          </a:xfrm>
          <a:custGeom>
            <a:avLst/>
            <a:gdLst/>
            <a:ahLst/>
            <a:cxnLst/>
            <a:rect l="l" t="t" r="r" b="b"/>
            <a:pathLst>
              <a:path w="2503" h="701" extrusionOk="0">
                <a:moveTo>
                  <a:pt x="1" y="0"/>
                </a:moveTo>
                <a:lnTo>
                  <a:pt x="1" y="701"/>
                </a:lnTo>
                <a:lnTo>
                  <a:pt x="2503" y="701"/>
                </a:lnTo>
                <a:lnTo>
                  <a:pt x="25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8868563" y="571066"/>
            <a:ext cx="141169" cy="39630"/>
          </a:xfrm>
          <a:custGeom>
            <a:avLst/>
            <a:gdLst/>
            <a:ahLst/>
            <a:cxnLst/>
            <a:rect l="l" t="t" r="r" b="b"/>
            <a:pathLst>
              <a:path w="4638" h="1302" extrusionOk="0">
                <a:moveTo>
                  <a:pt x="1" y="1"/>
                </a:moveTo>
                <a:lnTo>
                  <a:pt x="1" y="1301"/>
                </a:lnTo>
                <a:lnTo>
                  <a:pt x="4637" y="1301"/>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8799017" y="1247349"/>
            <a:ext cx="280268"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9027516" y="769550"/>
            <a:ext cx="489273" cy="32126"/>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9248475" y="1062302"/>
            <a:ext cx="154350" cy="38175"/>
          </a:xfrm>
          <a:custGeom>
            <a:avLst/>
            <a:gdLst/>
            <a:ahLst/>
            <a:cxnLst/>
            <a:rect l="l" t="t" r="r" b="b"/>
            <a:pathLst>
              <a:path w="2470" h="702" extrusionOk="0">
                <a:moveTo>
                  <a:pt x="1" y="1"/>
                </a:moveTo>
                <a:lnTo>
                  <a:pt x="1" y="701"/>
                </a:lnTo>
                <a:lnTo>
                  <a:pt x="2469" y="701"/>
                </a:lnTo>
                <a:lnTo>
                  <a:pt x="24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537070" y="1288993"/>
            <a:ext cx="123911" cy="34547"/>
          </a:xfrm>
          <a:custGeom>
            <a:avLst/>
            <a:gdLst/>
            <a:ahLst/>
            <a:cxnLst/>
            <a:rect l="l" t="t" r="r" b="b"/>
            <a:pathLst>
              <a:path w="4071" h="1135" extrusionOk="0">
                <a:moveTo>
                  <a:pt x="1" y="0"/>
                </a:moveTo>
                <a:lnTo>
                  <a:pt x="1" y="1134"/>
                </a:lnTo>
                <a:lnTo>
                  <a:pt x="4070" y="1134"/>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61914" y="1614100"/>
            <a:ext cx="966397" cy="35599"/>
          </a:xfrm>
          <a:custGeom>
            <a:avLst/>
            <a:gdLst/>
            <a:ahLst/>
            <a:cxnLst/>
            <a:rect l="l" t="t" r="r" b="b"/>
            <a:pathLst>
              <a:path w="42465" h="1135" extrusionOk="0">
                <a:moveTo>
                  <a:pt x="1" y="0"/>
                </a:moveTo>
                <a:lnTo>
                  <a:pt x="1" y="1134"/>
                </a:lnTo>
                <a:lnTo>
                  <a:pt x="42464" y="1134"/>
                </a:lnTo>
                <a:lnTo>
                  <a:pt x="424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9091425" y="3390737"/>
            <a:ext cx="324920" cy="55882"/>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rot="10800000" flipH="1">
            <a:off x="9203112" y="4229896"/>
            <a:ext cx="138095" cy="65023"/>
          </a:xfrm>
          <a:custGeom>
            <a:avLst/>
            <a:gdLst/>
            <a:ahLst/>
            <a:cxnLst/>
            <a:rect l="l" t="t" r="r" b="b"/>
            <a:pathLst>
              <a:path w="4537" h="4838" extrusionOk="0">
                <a:moveTo>
                  <a:pt x="0" y="1"/>
                </a:moveTo>
                <a:lnTo>
                  <a:pt x="0" y="4838"/>
                </a:lnTo>
                <a:lnTo>
                  <a:pt x="4537" y="4838"/>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rot="10800000" flipH="1">
            <a:off x="68350" y="1733352"/>
            <a:ext cx="489103" cy="30152"/>
          </a:xfrm>
          <a:custGeom>
            <a:avLst/>
            <a:gdLst/>
            <a:ahLst/>
            <a:cxnLst/>
            <a:rect l="l" t="t" r="r" b="b"/>
            <a:pathLst>
              <a:path w="5004" h="2336" extrusionOk="0">
                <a:moveTo>
                  <a:pt x="0" y="1"/>
                </a:moveTo>
                <a:lnTo>
                  <a:pt x="0" y="2336"/>
                </a:lnTo>
                <a:lnTo>
                  <a:pt x="5004" y="2336"/>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9104121" y="2219688"/>
            <a:ext cx="274151" cy="129999"/>
          </a:xfrm>
          <a:custGeom>
            <a:avLst/>
            <a:gdLst/>
            <a:ahLst/>
            <a:cxnLst/>
            <a:rect l="l" t="t" r="r" b="b"/>
            <a:pathLst>
              <a:path w="9007" h="4271" extrusionOk="0">
                <a:moveTo>
                  <a:pt x="0" y="0"/>
                </a:moveTo>
                <a:lnTo>
                  <a:pt x="0" y="4270"/>
                </a:lnTo>
                <a:lnTo>
                  <a:pt x="9007" y="4270"/>
                </a:lnTo>
                <a:lnTo>
                  <a:pt x="9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682099" y="2871997"/>
            <a:ext cx="141151" cy="52950"/>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44422" y="1409563"/>
            <a:ext cx="137091" cy="3963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97703" y="651837"/>
            <a:ext cx="137091" cy="88360"/>
          </a:xfrm>
          <a:custGeom>
            <a:avLst/>
            <a:gdLst/>
            <a:ahLst/>
            <a:cxnLst/>
            <a:rect l="l" t="t" r="r" b="b"/>
            <a:pathLst>
              <a:path w="4504" h="2903" extrusionOk="0">
                <a:moveTo>
                  <a:pt x="0" y="0"/>
                </a:moveTo>
                <a:lnTo>
                  <a:pt x="0" y="2902"/>
                </a:lnTo>
                <a:lnTo>
                  <a:pt x="4503" y="2902"/>
                </a:lnTo>
                <a:lnTo>
                  <a:pt x="4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166228" y="86894"/>
            <a:ext cx="274151" cy="77190"/>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8732905" y="2315017"/>
            <a:ext cx="120867" cy="33542"/>
          </a:xfrm>
          <a:custGeom>
            <a:avLst/>
            <a:gdLst/>
            <a:ahLst/>
            <a:cxnLst/>
            <a:rect l="l" t="t" r="r" b="b"/>
            <a:pathLst>
              <a:path w="3971" h="1102" extrusionOk="0">
                <a:moveTo>
                  <a:pt x="1" y="1"/>
                </a:moveTo>
                <a:lnTo>
                  <a:pt x="1" y="1102"/>
                </a:lnTo>
                <a:lnTo>
                  <a:pt x="3970" y="1102"/>
                </a:lnTo>
                <a:lnTo>
                  <a:pt x="39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9094275" y="130700"/>
            <a:ext cx="584857"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51942" y="3263842"/>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120638" y="375225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69986" y="3340126"/>
            <a:ext cx="280228" cy="43124"/>
          </a:xfrm>
          <a:custGeom>
            <a:avLst/>
            <a:gdLst/>
            <a:ahLst/>
            <a:cxnLst/>
            <a:rect l="l" t="t" r="r" b="b"/>
            <a:pathLst>
              <a:path w="4638" h="2970" extrusionOk="0">
                <a:moveTo>
                  <a:pt x="1" y="1"/>
                </a:moveTo>
                <a:lnTo>
                  <a:pt x="1" y="2970"/>
                </a:lnTo>
                <a:lnTo>
                  <a:pt x="4638" y="2970"/>
                </a:lnTo>
                <a:lnTo>
                  <a:pt x="4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80550" y="3018698"/>
            <a:ext cx="281273" cy="52952"/>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104969" y="3463331"/>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253986" y="3400902"/>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9011213" y="3758046"/>
            <a:ext cx="141139" cy="39630"/>
          </a:xfrm>
          <a:custGeom>
            <a:avLst/>
            <a:gdLst/>
            <a:ahLst/>
            <a:cxnLst/>
            <a:rect l="l" t="t" r="r" b="b"/>
            <a:pathLst>
              <a:path w="4637" h="1302" extrusionOk="0">
                <a:moveTo>
                  <a:pt x="0" y="1"/>
                </a:moveTo>
                <a:lnTo>
                  <a:pt x="0" y="1302"/>
                </a:lnTo>
                <a:lnTo>
                  <a:pt x="4637" y="1302"/>
                </a:lnTo>
                <a:lnTo>
                  <a:pt x="46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377926" y="1091475"/>
            <a:ext cx="280238" cy="79198"/>
          </a:xfrm>
          <a:custGeom>
            <a:avLst/>
            <a:gdLst/>
            <a:ahLst/>
            <a:cxnLst/>
            <a:rect l="l" t="t" r="r" b="b"/>
            <a:pathLst>
              <a:path w="9207" h="2602" extrusionOk="0">
                <a:moveTo>
                  <a:pt x="0" y="0"/>
                </a:moveTo>
                <a:lnTo>
                  <a:pt x="0" y="2602"/>
                </a:lnTo>
                <a:lnTo>
                  <a:pt x="9207" y="2602"/>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248246" y="47038"/>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9100564" y="4992687"/>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313287" y="5124118"/>
            <a:ext cx="151628" cy="42566"/>
          </a:xfrm>
          <a:custGeom>
            <a:avLst/>
            <a:gdLst/>
            <a:ahLst/>
            <a:cxnLst/>
            <a:rect l="l" t="t" r="r" b="b"/>
            <a:pathLst>
              <a:path w="4638" h="1302" extrusionOk="0">
                <a:moveTo>
                  <a:pt x="1" y="1"/>
                </a:moveTo>
                <a:lnTo>
                  <a:pt x="1" y="1302"/>
                </a:lnTo>
                <a:lnTo>
                  <a:pt x="4637" y="1302"/>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98556" y="2162781"/>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8914877" y="4465237"/>
            <a:ext cx="266117" cy="42566"/>
          </a:xfrm>
          <a:custGeom>
            <a:avLst/>
            <a:gdLst/>
            <a:ahLst/>
            <a:cxnLst/>
            <a:rect l="l" t="t" r="r" b="b"/>
            <a:pathLst>
              <a:path w="8140" h="1302" extrusionOk="0">
                <a:moveTo>
                  <a:pt x="1" y="1"/>
                </a:moveTo>
                <a:lnTo>
                  <a:pt x="1" y="1301"/>
                </a:lnTo>
                <a:lnTo>
                  <a:pt x="8140" y="1301"/>
                </a:lnTo>
                <a:lnTo>
                  <a:pt x="8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8752265" y="4496288"/>
            <a:ext cx="234503" cy="38218"/>
          </a:xfrm>
          <a:custGeom>
            <a:avLst/>
            <a:gdLst/>
            <a:ahLst/>
            <a:cxnLst/>
            <a:rect l="l" t="t" r="r" b="b"/>
            <a:pathLst>
              <a:path w="7173" h="1169" extrusionOk="0">
                <a:moveTo>
                  <a:pt x="1" y="1"/>
                </a:moveTo>
                <a:lnTo>
                  <a:pt x="1" y="1168"/>
                </a:lnTo>
                <a:lnTo>
                  <a:pt x="7172" y="1168"/>
                </a:lnTo>
                <a:lnTo>
                  <a:pt x="71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9070484" y="4590475"/>
            <a:ext cx="531178" cy="74229"/>
          </a:xfrm>
          <a:custGeom>
            <a:avLst/>
            <a:gdLst/>
            <a:ahLst/>
            <a:cxnLst/>
            <a:rect l="l" t="t" r="r" b="b"/>
            <a:pathLst>
              <a:path w="24752" h="2270" extrusionOk="0">
                <a:moveTo>
                  <a:pt x="1" y="1"/>
                </a:moveTo>
                <a:lnTo>
                  <a:pt x="1" y="2269"/>
                </a:lnTo>
                <a:lnTo>
                  <a:pt x="24752" y="2269"/>
                </a:lnTo>
                <a:lnTo>
                  <a:pt x="247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354569" y="4742224"/>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134275" y="1004838"/>
            <a:ext cx="151639" cy="71724"/>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279868" y="4863824"/>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49221" y="5071568"/>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62260" y="45564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123731" y="41821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152408" y="44968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8831074" y="1511100"/>
            <a:ext cx="960254" cy="529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8607795" y="698109"/>
            <a:ext cx="181549" cy="62174"/>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8597400" y="124237"/>
            <a:ext cx="302111" cy="62153"/>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8972121" y="1455973"/>
            <a:ext cx="276620" cy="67727"/>
          </a:xfrm>
          <a:custGeom>
            <a:avLst/>
            <a:gdLst/>
            <a:ahLst/>
            <a:cxnLst/>
            <a:rect l="l" t="t" r="r" b="b"/>
            <a:pathLst>
              <a:path w="4637" h="2937" extrusionOk="0">
                <a:moveTo>
                  <a:pt x="0" y="1"/>
                </a:moveTo>
                <a:lnTo>
                  <a:pt x="0" y="2936"/>
                </a:lnTo>
                <a:lnTo>
                  <a:pt x="4637" y="2936"/>
                </a:lnTo>
                <a:lnTo>
                  <a:pt x="46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8873024" y="1879671"/>
            <a:ext cx="133058"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579762" y="2863401"/>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387275" y="386675"/>
            <a:ext cx="629320" cy="42549"/>
          </a:xfrm>
          <a:custGeom>
            <a:avLst/>
            <a:gdLst/>
            <a:ahLst/>
            <a:cxnLst/>
            <a:rect l="l" t="t" r="r" b="b"/>
            <a:pathLst>
              <a:path w="24752" h="2269" extrusionOk="0">
                <a:moveTo>
                  <a:pt x="1" y="0"/>
                </a:moveTo>
                <a:lnTo>
                  <a:pt x="1" y="2269"/>
                </a:lnTo>
                <a:lnTo>
                  <a:pt x="24752" y="2269"/>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9233900" y="2021250"/>
            <a:ext cx="204350" cy="32550"/>
          </a:xfrm>
          <a:custGeom>
            <a:avLst/>
            <a:gdLst/>
            <a:ahLst/>
            <a:cxnLst/>
            <a:rect l="l" t="t" r="r" b="b"/>
            <a:pathLst>
              <a:path w="8174" h="1302" extrusionOk="0">
                <a:moveTo>
                  <a:pt x="1" y="1"/>
                </a:moveTo>
                <a:lnTo>
                  <a:pt x="1" y="1302"/>
                </a:lnTo>
                <a:lnTo>
                  <a:pt x="8173" y="1302"/>
                </a:lnTo>
                <a:lnTo>
                  <a:pt x="8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9108125" y="2921650"/>
            <a:ext cx="406150" cy="65075"/>
          </a:xfrm>
          <a:custGeom>
            <a:avLst/>
            <a:gdLst/>
            <a:ahLst/>
            <a:cxnLst/>
            <a:rect l="l" t="t" r="r" b="b"/>
            <a:pathLst>
              <a:path w="16246" h="2603" extrusionOk="0">
                <a:moveTo>
                  <a:pt x="0" y="1"/>
                </a:moveTo>
                <a:lnTo>
                  <a:pt x="0" y="2603"/>
                </a:lnTo>
                <a:lnTo>
                  <a:pt x="16245" y="2603"/>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8875325" y="3611550"/>
            <a:ext cx="128450" cy="35900"/>
          </a:xfrm>
          <a:custGeom>
            <a:avLst/>
            <a:gdLst/>
            <a:ahLst/>
            <a:cxnLst/>
            <a:rect l="l" t="t" r="r" b="b"/>
            <a:pathLst>
              <a:path w="5138" h="1436" extrusionOk="0">
                <a:moveTo>
                  <a:pt x="1" y="1"/>
                </a:moveTo>
                <a:lnTo>
                  <a:pt x="1" y="1435"/>
                </a:lnTo>
                <a:lnTo>
                  <a:pt x="5138" y="1435"/>
                </a:lnTo>
                <a:lnTo>
                  <a:pt x="5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3"/>
          <p:cNvSpPr/>
          <p:nvPr/>
        </p:nvSpPr>
        <p:spPr>
          <a:xfrm rot="10800000" flipH="1">
            <a:off x="8738100" y="3387914"/>
            <a:ext cx="181552" cy="32125"/>
          </a:xfrm>
          <a:custGeom>
            <a:avLst/>
            <a:gdLst/>
            <a:ahLst/>
            <a:cxnLst/>
            <a:rect l="l" t="t" r="r" b="b"/>
            <a:pathLst>
              <a:path w="4370" h="702" extrusionOk="0">
                <a:moveTo>
                  <a:pt x="0" y="1"/>
                </a:moveTo>
                <a:lnTo>
                  <a:pt x="0" y="701"/>
                </a:lnTo>
                <a:lnTo>
                  <a:pt x="4370" y="701"/>
                </a:lnTo>
                <a:lnTo>
                  <a:pt x="4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a:off x="8756925" y="5015900"/>
            <a:ext cx="225175" cy="36725"/>
          </a:xfrm>
          <a:custGeom>
            <a:avLst/>
            <a:gdLst/>
            <a:ahLst/>
            <a:cxnLst/>
            <a:rect l="l" t="t" r="r" b="b"/>
            <a:pathLst>
              <a:path w="9007" h="1469" extrusionOk="0">
                <a:moveTo>
                  <a:pt x="0" y="0"/>
                </a:moveTo>
                <a:lnTo>
                  <a:pt x="0"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txBox="1">
            <a:spLocks noGrp="1"/>
          </p:cNvSpPr>
          <p:nvPr>
            <p:ph type="title" idx="15"/>
          </p:nvPr>
        </p:nvSpPr>
        <p:spPr>
          <a:xfrm>
            <a:off x="972900" y="347425"/>
            <a:ext cx="71982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27"/>
        <p:cNvGrpSpPr/>
        <p:nvPr/>
      </p:nvGrpSpPr>
      <p:grpSpPr>
        <a:xfrm>
          <a:off x="0" y="0"/>
          <a:ext cx="0" cy="0"/>
          <a:chOff x="0" y="0"/>
          <a:chExt cx="0" cy="0"/>
        </a:xfrm>
      </p:grpSpPr>
      <p:sp>
        <p:nvSpPr>
          <p:cNvPr id="928" name="Google Shape;928;p14"/>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929" name="Google Shape;929;p14"/>
          <p:cNvSpPr/>
          <p:nvPr/>
        </p:nvSpPr>
        <p:spPr>
          <a:xfrm rot="-5400000">
            <a:off x="7850310" y="4820277"/>
            <a:ext cx="244576" cy="39085"/>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4"/>
          <p:cNvSpPr/>
          <p:nvPr/>
        </p:nvSpPr>
        <p:spPr>
          <a:xfrm rot="-5400000">
            <a:off x="8487402" y="5035554"/>
            <a:ext cx="489062" cy="34073"/>
          </a:xfrm>
          <a:custGeom>
            <a:avLst/>
            <a:gdLst/>
            <a:ahLst/>
            <a:cxnLst/>
            <a:rect l="l" t="t" r="r" b="b"/>
            <a:pathLst>
              <a:path w="16279" h="2603" extrusionOk="0">
                <a:moveTo>
                  <a:pt x="0" y="0"/>
                </a:moveTo>
                <a:lnTo>
                  <a:pt x="0" y="2602"/>
                </a:lnTo>
                <a:lnTo>
                  <a:pt x="16278" y="2602"/>
                </a:lnTo>
                <a:lnTo>
                  <a:pt x="16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4"/>
          <p:cNvSpPr/>
          <p:nvPr/>
        </p:nvSpPr>
        <p:spPr>
          <a:xfrm rot="-5400000">
            <a:off x="168239" y="48035"/>
            <a:ext cx="210210" cy="39115"/>
          </a:xfrm>
          <a:custGeom>
            <a:avLst/>
            <a:gdLst/>
            <a:ahLst/>
            <a:cxnLst/>
            <a:rect l="l" t="t" r="r" b="b"/>
            <a:pathLst>
              <a:path w="8173" h="1302" extrusionOk="0">
                <a:moveTo>
                  <a:pt x="0" y="0"/>
                </a:moveTo>
                <a:lnTo>
                  <a:pt x="0" y="1301"/>
                </a:lnTo>
                <a:lnTo>
                  <a:pt x="8173" y="1301"/>
                </a:lnTo>
                <a:lnTo>
                  <a:pt x="817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4"/>
          <p:cNvSpPr/>
          <p:nvPr/>
        </p:nvSpPr>
        <p:spPr>
          <a:xfrm rot="5400000" flipH="1">
            <a:off x="1518739" y="-129054"/>
            <a:ext cx="418740" cy="35128"/>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4"/>
          <p:cNvSpPr/>
          <p:nvPr/>
        </p:nvSpPr>
        <p:spPr>
          <a:xfrm rot="-5400000">
            <a:off x="443648" y="-303268"/>
            <a:ext cx="210256" cy="77173"/>
          </a:xfrm>
          <a:custGeom>
            <a:avLst/>
            <a:gdLst/>
            <a:ahLst/>
            <a:cxnLst/>
            <a:rect l="l" t="t" r="r" b="b"/>
            <a:pathLst>
              <a:path w="16280" h="2569" extrusionOk="0">
                <a:moveTo>
                  <a:pt x="1" y="0"/>
                </a:moveTo>
                <a:lnTo>
                  <a:pt x="1" y="2569"/>
                </a:lnTo>
                <a:lnTo>
                  <a:pt x="16279" y="2569"/>
                </a:lnTo>
                <a:lnTo>
                  <a:pt x="1627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4"/>
          <p:cNvSpPr/>
          <p:nvPr/>
        </p:nvSpPr>
        <p:spPr>
          <a:xfrm rot="-5400000">
            <a:off x="6213870" y="4972592"/>
            <a:ext cx="216486" cy="35120"/>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4"/>
          <p:cNvSpPr/>
          <p:nvPr/>
        </p:nvSpPr>
        <p:spPr>
          <a:xfrm rot="-5400000">
            <a:off x="1384554" y="224780"/>
            <a:ext cx="184490" cy="35090"/>
          </a:xfrm>
          <a:custGeom>
            <a:avLst/>
            <a:gdLst/>
            <a:ahLst/>
            <a:cxnLst/>
            <a:rect l="l" t="t" r="r" b="b"/>
            <a:pathLst>
              <a:path w="7173" h="1168" extrusionOk="0">
                <a:moveTo>
                  <a:pt x="0" y="0"/>
                </a:moveTo>
                <a:lnTo>
                  <a:pt x="0"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4"/>
          <p:cNvSpPr/>
          <p:nvPr/>
        </p:nvSpPr>
        <p:spPr>
          <a:xfrm rot="-5400000">
            <a:off x="7335235" y="5492916"/>
            <a:ext cx="139307" cy="39115"/>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4"/>
          <p:cNvSpPr/>
          <p:nvPr/>
        </p:nvSpPr>
        <p:spPr>
          <a:xfrm rot="-5400000">
            <a:off x="7310148" y="5392122"/>
            <a:ext cx="328755" cy="56149"/>
          </a:xfrm>
          <a:custGeom>
            <a:avLst/>
            <a:gdLst/>
            <a:ahLst/>
            <a:cxnLst/>
            <a:rect l="l" t="t" r="r" b="b"/>
            <a:pathLst>
              <a:path w="10943" h="1869" extrusionOk="0">
                <a:moveTo>
                  <a:pt x="1" y="1"/>
                </a:moveTo>
                <a:lnTo>
                  <a:pt x="1" y="1869"/>
                </a:lnTo>
                <a:lnTo>
                  <a:pt x="10942" y="1869"/>
                </a:lnTo>
                <a:lnTo>
                  <a:pt x="1094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4"/>
          <p:cNvSpPr/>
          <p:nvPr/>
        </p:nvSpPr>
        <p:spPr>
          <a:xfrm rot="-5400000">
            <a:off x="6315048" y="5239298"/>
            <a:ext cx="681484" cy="21090"/>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4"/>
          <p:cNvSpPr/>
          <p:nvPr/>
        </p:nvSpPr>
        <p:spPr>
          <a:xfrm rot="-5400000">
            <a:off x="6717888" y="5269286"/>
            <a:ext cx="74205" cy="21090"/>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4"/>
          <p:cNvSpPr/>
          <p:nvPr/>
        </p:nvSpPr>
        <p:spPr>
          <a:xfrm rot="-5400000">
            <a:off x="6520974" y="5597485"/>
            <a:ext cx="75196" cy="21090"/>
          </a:xfrm>
          <a:custGeom>
            <a:avLst/>
            <a:gdLst/>
            <a:ahLst/>
            <a:cxnLst/>
            <a:rect l="l" t="t" r="r" b="b"/>
            <a:pathLst>
              <a:path w="2503" h="702" extrusionOk="0">
                <a:moveTo>
                  <a:pt x="1" y="1"/>
                </a:moveTo>
                <a:lnTo>
                  <a:pt x="1"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4"/>
          <p:cNvSpPr/>
          <p:nvPr/>
        </p:nvSpPr>
        <p:spPr>
          <a:xfrm rot="-5400000">
            <a:off x="6927840" y="5427114"/>
            <a:ext cx="75196" cy="2109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4"/>
          <p:cNvSpPr/>
          <p:nvPr/>
        </p:nvSpPr>
        <p:spPr>
          <a:xfrm rot="-5400000">
            <a:off x="6806573" y="5286831"/>
            <a:ext cx="122303" cy="34098"/>
          </a:xfrm>
          <a:custGeom>
            <a:avLst/>
            <a:gdLst/>
            <a:ahLst/>
            <a:cxnLst/>
            <a:rect l="l" t="t" r="r" b="b"/>
            <a:pathLst>
              <a:path w="4071" h="1135" extrusionOk="0">
                <a:moveTo>
                  <a:pt x="1" y="1"/>
                </a:moveTo>
                <a:lnTo>
                  <a:pt x="1"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4"/>
          <p:cNvSpPr/>
          <p:nvPr/>
        </p:nvSpPr>
        <p:spPr>
          <a:xfrm rot="-5400000">
            <a:off x="1986420" y="-46710"/>
            <a:ext cx="281428" cy="56149"/>
          </a:xfrm>
          <a:custGeom>
            <a:avLst/>
            <a:gdLst/>
            <a:ahLst/>
            <a:cxnLst/>
            <a:rect l="l" t="t" r="r" b="b"/>
            <a:pathLst>
              <a:path w="10942" h="1869" extrusionOk="0">
                <a:moveTo>
                  <a:pt x="0" y="0"/>
                </a:moveTo>
                <a:lnTo>
                  <a:pt x="0" y="1868"/>
                </a:lnTo>
                <a:lnTo>
                  <a:pt x="10941" y="1868"/>
                </a:lnTo>
                <a:lnTo>
                  <a:pt x="1094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4"/>
          <p:cNvSpPr/>
          <p:nvPr/>
        </p:nvSpPr>
        <p:spPr>
          <a:xfrm rot="-5400000">
            <a:off x="808150" y="382449"/>
            <a:ext cx="119252" cy="67176"/>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4"/>
          <p:cNvSpPr/>
          <p:nvPr/>
        </p:nvSpPr>
        <p:spPr>
          <a:xfrm rot="-5400000">
            <a:off x="519806" y="233822"/>
            <a:ext cx="132149" cy="43111"/>
          </a:xfrm>
          <a:custGeom>
            <a:avLst/>
            <a:gdLst/>
            <a:ahLst/>
            <a:cxnLst/>
            <a:rect l="l" t="t" r="r" b="b"/>
            <a:pathLst>
              <a:path w="5138" h="1435"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4"/>
          <p:cNvSpPr/>
          <p:nvPr/>
        </p:nvSpPr>
        <p:spPr>
          <a:xfrm rot="-5400000">
            <a:off x="8320928" y="5256390"/>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4"/>
          <p:cNvSpPr/>
          <p:nvPr/>
        </p:nvSpPr>
        <p:spPr>
          <a:xfrm rot="-5400000">
            <a:off x="8977445" y="4683599"/>
            <a:ext cx="181554" cy="52950"/>
          </a:xfrm>
          <a:custGeom>
            <a:avLst/>
            <a:gdLst/>
            <a:ahLst/>
            <a:cxnLst/>
            <a:rect l="l" t="t" r="r" b="b"/>
            <a:pathLst>
              <a:path w="3971" h="1836" extrusionOk="0">
                <a:moveTo>
                  <a:pt x="1" y="1"/>
                </a:moveTo>
                <a:lnTo>
                  <a:pt x="1" y="1835"/>
                </a:lnTo>
                <a:lnTo>
                  <a:pt x="3970" y="1835"/>
                </a:lnTo>
                <a:lnTo>
                  <a:pt x="39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4"/>
          <p:cNvSpPr/>
          <p:nvPr/>
        </p:nvSpPr>
        <p:spPr>
          <a:xfrm rot="-5400000">
            <a:off x="6177515" y="5279789"/>
            <a:ext cx="614308"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4"/>
          <p:cNvSpPr/>
          <p:nvPr/>
        </p:nvSpPr>
        <p:spPr>
          <a:xfrm rot="-5400000">
            <a:off x="8067900" y="4963664"/>
            <a:ext cx="489268" cy="52967"/>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4"/>
          <p:cNvSpPr/>
          <p:nvPr/>
        </p:nvSpPr>
        <p:spPr>
          <a:xfrm rot="-5400000">
            <a:off x="7440402" y="5411579"/>
            <a:ext cx="297728" cy="52967"/>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4"/>
          <p:cNvSpPr/>
          <p:nvPr/>
        </p:nvSpPr>
        <p:spPr>
          <a:xfrm rot="-5400000">
            <a:off x="7152553" y="5192222"/>
            <a:ext cx="960214" cy="52976"/>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4"/>
          <p:cNvSpPr/>
          <p:nvPr/>
        </p:nvSpPr>
        <p:spPr>
          <a:xfrm rot="-5400000">
            <a:off x="-128373" y="-379665"/>
            <a:ext cx="1164820" cy="43125"/>
          </a:xfrm>
          <a:custGeom>
            <a:avLst/>
            <a:gdLst/>
            <a:ahLst/>
            <a:cxnLst/>
            <a:rect l="l" t="t" r="r" b="b"/>
            <a:pathLst>
              <a:path w="45733" h="3537" extrusionOk="0">
                <a:moveTo>
                  <a:pt x="0" y="1"/>
                </a:moveTo>
                <a:lnTo>
                  <a:pt x="0"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4"/>
          <p:cNvSpPr/>
          <p:nvPr/>
        </p:nvSpPr>
        <p:spPr>
          <a:xfrm rot="-5400000">
            <a:off x="-305734" y="93777"/>
            <a:ext cx="525930" cy="6685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4"/>
          <p:cNvSpPr/>
          <p:nvPr/>
        </p:nvSpPr>
        <p:spPr>
          <a:xfrm rot="-5400000">
            <a:off x="1164430" y="-332055"/>
            <a:ext cx="255744" cy="32987"/>
          </a:xfrm>
          <a:custGeom>
            <a:avLst/>
            <a:gdLst/>
            <a:ahLst/>
            <a:cxnLst/>
            <a:rect l="l" t="t" r="r" b="b"/>
            <a:pathLst>
              <a:path w="10041" h="1268" extrusionOk="0">
                <a:moveTo>
                  <a:pt x="0" y="0"/>
                </a:moveTo>
                <a:lnTo>
                  <a:pt x="0" y="1268"/>
                </a:lnTo>
                <a:lnTo>
                  <a:pt x="10041" y="1268"/>
                </a:lnTo>
                <a:lnTo>
                  <a:pt x="10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
          <p:cNvSpPr/>
          <p:nvPr/>
        </p:nvSpPr>
        <p:spPr>
          <a:xfrm rot="-5400000">
            <a:off x="870571" y="100285"/>
            <a:ext cx="418880" cy="5382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4"/>
          <p:cNvSpPr/>
          <p:nvPr/>
        </p:nvSpPr>
        <p:spPr>
          <a:xfrm rot="-5400000">
            <a:off x="2442119" y="-273798"/>
            <a:ext cx="418868" cy="105049"/>
          </a:xfrm>
          <a:custGeom>
            <a:avLst/>
            <a:gdLst/>
            <a:ahLst/>
            <a:cxnLst/>
            <a:rect l="l" t="t" r="r" b="b"/>
            <a:pathLst>
              <a:path w="56642" h="4038" extrusionOk="0">
                <a:moveTo>
                  <a:pt x="1" y="1"/>
                </a:moveTo>
                <a:lnTo>
                  <a:pt x="1" y="4037"/>
                </a:lnTo>
                <a:lnTo>
                  <a:pt x="56641" y="4037"/>
                </a:lnTo>
                <a:lnTo>
                  <a:pt x="566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4"/>
          <p:cNvSpPr/>
          <p:nvPr/>
        </p:nvSpPr>
        <p:spPr>
          <a:xfrm rot="-5400000">
            <a:off x="8409280" y="4805154"/>
            <a:ext cx="133042" cy="21367"/>
          </a:xfrm>
          <a:custGeom>
            <a:avLst/>
            <a:gdLst/>
            <a:ahLst/>
            <a:cxnLst/>
            <a:rect l="l" t="t" r="r" b="b"/>
            <a:pathLst>
              <a:path w="4371" h="702" extrusionOk="0">
                <a:moveTo>
                  <a:pt x="1" y="1"/>
                </a:moveTo>
                <a:lnTo>
                  <a:pt x="1"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4"/>
          <p:cNvSpPr/>
          <p:nvPr/>
        </p:nvSpPr>
        <p:spPr>
          <a:xfrm rot="-5400000">
            <a:off x="8716386" y="4818260"/>
            <a:ext cx="390148" cy="43125"/>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rot="-5400000">
            <a:off x="7970157" y="5155512"/>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rot="5400000" flipH="1">
            <a:off x="472467" y="-273093"/>
            <a:ext cx="827271" cy="42450"/>
          </a:xfrm>
          <a:custGeom>
            <a:avLst/>
            <a:gdLst/>
            <a:ahLst/>
            <a:cxnLst/>
            <a:rect l="l" t="t" r="r" b="b"/>
            <a:pathLst>
              <a:path w="43432" h="702" extrusionOk="0">
                <a:moveTo>
                  <a:pt x="0" y="1"/>
                </a:moveTo>
                <a:lnTo>
                  <a:pt x="0" y="701"/>
                </a:lnTo>
                <a:lnTo>
                  <a:pt x="43431" y="701"/>
                </a:lnTo>
                <a:lnTo>
                  <a:pt x="43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
          <p:cNvSpPr/>
          <p:nvPr/>
        </p:nvSpPr>
        <p:spPr>
          <a:xfrm rot="-5400000">
            <a:off x="1163113" y="19928"/>
            <a:ext cx="239937" cy="78194"/>
          </a:xfrm>
          <a:custGeom>
            <a:avLst/>
            <a:gdLst/>
            <a:ahLst/>
            <a:cxnLst/>
            <a:rect l="l" t="t" r="r" b="b"/>
            <a:pathLst>
              <a:path w="9208" h="2569" extrusionOk="0">
                <a:moveTo>
                  <a:pt x="1" y="0"/>
                </a:moveTo>
                <a:lnTo>
                  <a:pt x="1" y="2569"/>
                </a:lnTo>
                <a:lnTo>
                  <a:pt x="9207" y="2569"/>
                </a:lnTo>
                <a:lnTo>
                  <a:pt x="9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
          <p:cNvSpPr/>
          <p:nvPr/>
        </p:nvSpPr>
        <p:spPr>
          <a:xfrm rot="-5400000">
            <a:off x="1161974" y="341509"/>
            <a:ext cx="106080" cy="34547"/>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
          <p:cNvSpPr/>
          <p:nvPr/>
        </p:nvSpPr>
        <p:spPr>
          <a:xfrm rot="-5400000">
            <a:off x="2219190" y="-197065"/>
            <a:ext cx="234700" cy="77145"/>
          </a:xfrm>
          <a:custGeom>
            <a:avLst/>
            <a:gdLst/>
            <a:ahLst/>
            <a:cxnLst/>
            <a:rect l="l" t="t" r="r" b="b"/>
            <a:pathLst>
              <a:path w="9007" h="4271" extrusionOk="0">
                <a:moveTo>
                  <a:pt x="0" y="0"/>
                </a:moveTo>
                <a:lnTo>
                  <a:pt x="0" y="4270"/>
                </a:lnTo>
                <a:lnTo>
                  <a:pt x="9007" y="4270"/>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rot="-5400000">
            <a:off x="2401588" y="43474"/>
            <a:ext cx="103484" cy="28101"/>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4"/>
          <p:cNvSpPr/>
          <p:nvPr/>
        </p:nvSpPr>
        <p:spPr>
          <a:xfrm rot="-5400000">
            <a:off x="-246220" y="-210875"/>
            <a:ext cx="692749" cy="28100"/>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4"/>
          <p:cNvSpPr/>
          <p:nvPr/>
        </p:nvSpPr>
        <p:spPr>
          <a:xfrm rot="-5400000">
            <a:off x="61" y="-484522"/>
            <a:ext cx="644975" cy="6805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rot="-5400000">
            <a:off x="7212880" y="5214543"/>
            <a:ext cx="76155" cy="21337"/>
          </a:xfrm>
          <a:custGeom>
            <a:avLst/>
            <a:gdLst/>
            <a:ahLst/>
            <a:cxnLst/>
            <a:rect l="l" t="t" r="r" b="b"/>
            <a:pathLst>
              <a:path w="2502" h="701" extrusionOk="0">
                <a:moveTo>
                  <a:pt x="0" y="0"/>
                </a:moveTo>
                <a:lnTo>
                  <a:pt x="0" y="701"/>
                </a:lnTo>
                <a:lnTo>
                  <a:pt x="2502" y="701"/>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rot="-5400000">
            <a:off x="7701279" y="5041947"/>
            <a:ext cx="76185" cy="21337"/>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rot="-5400000">
            <a:off x="7824091" y="5163568"/>
            <a:ext cx="141181" cy="52977"/>
          </a:xfrm>
          <a:custGeom>
            <a:avLst/>
            <a:gdLst/>
            <a:ahLst/>
            <a:cxnLst/>
            <a:rect l="l" t="t" r="r" b="b"/>
            <a:pathLst>
              <a:path w="4638" h="2970" extrusionOk="0">
                <a:moveTo>
                  <a:pt x="1" y="1"/>
                </a:moveTo>
                <a:lnTo>
                  <a:pt x="1" y="2970"/>
                </a:lnTo>
                <a:lnTo>
                  <a:pt x="4638" y="2970"/>
                </a:lnTo>
                <a:lnTo>
                  <a:pt x="4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rot="-5400000">
            <a:off x="6937142" y="5013005"/>
            <a:ext cx="281273" cy="79229"/>
          </a:xfrm>
          <a:custGeom>
            <a:avLst/>
            <a:gdLst/>
            <a:ahLst/>
            <a:cxnLst/>
            <a:rect l="l" t="t" r="r" b="b"/>
            <a:pathLst>
              <a:path w="9241" h="2603" extrusionOk="0">
                <a:moveTo>
                  <a:pt x="1" y="0"/>
                </a:moveTo>
                <a:lnTo>
                  <a:pt x="1" y="2602"/>
                </a:lnTo>
                <a:lnTo>
                  <a:pt x="9241" y="2602"/>
                </a:lnTo>
                <a:lnTo>
                  <a:pt x="9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rot="-5400000">
            <a:off x="7395111" y="5103364"/>
            <a:ext cx="123881" cy="34547"/>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rot="-5400000">
            <a:off x="7332682" y="5233719"/>
            <a:ext cx="123881" cy="34547"/>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rot="-5400000">
            <a:off x="5883997" y="5385284"/>
            <a:ext cx="629313" cy="62150"/>
          </a:xfrm>
          <a:custGeom>
            <a:avLst/>
            <a:gdLst/>
            <a:ahLst/>
            <a:cxnLst/>
            <a:rect l="l" t="t" r="r" b="b"/>
            <a:pathLst>
              <a:path w="76489" h="702" extrusionOk="0">
                <a:moveTo>
                  <a:pt x="1" y="1"/>
                </a:moveTo>
                <a:lnTo>
                  <a:pt x="1" y="701"/>
                </a:lnTo>
                <a:lnTo>
                  <a:pt x="76489" y="701"/>
                </a:lnTo>
                <a:lnTo>
                  <a:pt x="76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4"/>
          <p:cNvSpPr/>
          <p:nvPr/>
        </p:nvSpPr>
        <p:spPr>
          <a:xfrm rot="-5400000">
            <a:off x="8689770" y="5361665"/>
            <a:ext cx="80750" cy="22950"/>
          </a:xfrm>
          <a:custGeom>
            <a:avLst/>
            <a:gdLst/>
            <a:ahLst/>
            <a:cxnLst/>
            <a:rect l="l" t="t" r="r" b="b"/>
            <a:pathLst>
              <a:path w="2470" h="702" extrusionOk="0">
                <a:moveTo>
                  <a:pt x="1" y="1"/>
                </a:moveTo>
                <a:lnTo>
                  <a:pt x="1" y="701"/>
                </a:lnTo>
                <a:lnTo>
                  <a:pt x="2469" y="701"/>
                </a:lnTo>
                <a:lnTo>
                  <a:pt x="2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4"/>
          <p:cNvSpPr/>
          <p:nvPr/>
        </p:nvSpPr>
        <p:spPr>
          <a:xfrm rot="-5400000">
            <a:off x="8731764" y="5297609"/>
            <a:ext cx="302111" cy="85099"/>
          </a:xfrm>
          <a:custGeom>
            <a:avLst/>
            <a:gdLst/>
            <a:ahLst/>
            <a:cxnLst/>
            <a:rect l="l" t="t" r="r" b="b"/>
            <a:pathLst>
              <a:path w="9241" h="2603" extrusionOk="0">
                <a:moveTo>
                  <a:pt x="0" y="1"/>
                </a:moveTo>
                <a:lnTo>
                  <a:pt x="0" y="2602"/>
                </a:lnTo>
                <a:lnTo>
                  <a:pt x="9240" y="2602"/>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4"/>
          <p:cNvSpPr/>
          <p:nvPr/>
        </p:nvSpPr>
        <p:spPr>
          <a:xfrm rot="-5400000">
            <a:off x="9000562" y="5174929"/>
            <a:ext cx="133091" cy="38185"/>
          </a:xfrm>
          <a:custGeom>
            <a:avLst/>
            <a:gdLst/>
            <a:ahLst/>
            <a:cxnLst/>
            <a:rect l="l" t="t" r="r" b="b"/>
            <a:pathLst>
              <a:path w="4071" h="1168" extrusionOk="0">
                <a:moveTo>
                  <a:pt x="1" y="0"/>
                </a:moveTo>
                <a:lnTo>
                  <a:pt x="1" y="1168"/>
                </a:lnTo>
                <a:lnTo>
                  <a:pt x="4070" y="1168"/>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
          <p:cNvSpPr/>
          <p:nvPr/>
        </p:nvSpPr>
        <p:spPr>
          <a:xfrm rot="-5400000">
            <a:off x="7645257" y="5514070"/>
            <a:ext cx="784980" cy="22950"/>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rot="-5400000">
            <a:off x="8497707" y="5154325"/>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rot="-5400000">
            <a:off x="8129115" y="528270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rot="-5400000">
            <a:off x="1188573" y="-329599"/>
            <a:ext cx="692747" cy="28101"/>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rot="-5400000">
            <a:off x="321657" y="-169966"/>
            <a:ext cx="771938" cy="229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rot="-5400000">
            <a:off x="1076526" y="-311410"/>
            <a:ext cx="89653" cy="37096"/>
          </a:xfrm>
          <a:custGeom>
            <a:avLst/>
            <a:gdLst/>
            <a:ahLst/>
            <a:cxnLst/>
            <a:rect l="l" t="t" r="r" b="b"/>
            <a:pathLst>
              <a:path w="4638" h="2936" extrusionOk="0">
                <a:moveTo>
                  <a:pt x="1" y="0"/>
                </a:moveTo>
                <a:lnTo>
                  <a:pt x="1" y="2936"/>
                </a:lnTo>
                <a:lnTo>
                  <a:pt x="4637" y="2936"/>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rot="-5400000">
            <a:off x="127038" y="285402"/>
            <a:ext cx="132146" cy="21377"/>
          </a:xfrm>
          <a:custGeom>
            <a:avLst/>
            <a:gdLst/>
            <a:ahLst/>
            <a:cxnLst/>
            <a:rect l="l" t="t" r="r" b="b"/>
            <a:pathLst>
              <a:path w="9241" h="2603" extrusionOk="0">
                <a:moveTo>
                  <a:pt x="0" y="0"/>
                </a:moveTo>
                <a:lnTo>
                  <a:pt x="0" y="2602"/>
                </a:lnTo>
                <a:lnTo>
                  <a:pt x="9240" y="2602"/>
                </a:lnTo>
                <a:lnTo>
                  <a:pt x="9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rot="-5400000">
            <a:off x="1779832" y="168877"/>
            <a:ext cx="113909" cy="38218"/>
          </a:xfrm>
          <a:custGeom>
            <a:avLst/>
            <a:gdLst/>
            <a:ahLst/>
            <a:cxnLst/>
            <a:rect l="l" t="t" r="r" b="b"/>
            <a:pathLst>
              <a:path w="4070" h="1169" extrusionOk="0">
                <a:moveTo>
                  <a:pt x="0" y="1"/>
                </a:moveTo>
                <a:lnTo>
                  <a:pt x="0" y="1168"/>
                </a:lnTo>
                <a:lnTo>
                  <a:pt x="4070" y="1168"/>
                </a:lnTo>
                <a:lnTo>
                  <a:pt x="40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4"/>
          <p:cNvSpPr/>
          <p:nvPr/>
        </p:nvSpPr>
        <p:spPr>
          <a:xfrm rot="-5400000">
            <a:off x="6594662" y="5303048"/>
            <a:ext cx="531122" cy="74225"/>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4"/>
          <p:cNvSpPr/>
          <p:nvPr/>
        </p:nvSpPr>
        <p:spPr>
          <a:xfrm rot="-5400000">
            <a:off x="1836010" y="-222978"/>
            <a:ext cx="174944" cy="32550"/>
          </a:xfrm>
          <a:custGeom>
            <a:avLst/>
            <a:gdLst/>
            <a:ahLst/>
            <a:cxnLst/>
            <a:rect l="l" t="t" r="r" b="b"/>
            <a:pathLst>
              <a:path w="8174" h="1302" extrusionOk="0">
                <a:moveTo>
                  <a:pt x="1" y="1"/>
                </a:moveTo>
                <a:lnTo>
                  <a:pt x="1" y="1302"/>
                </a:lnTo>
                <a:lnTo>
                  <a:pt x="8173" y="1302"/>
                </a:lnTo>
                <a:lnTo>
                  <a:pt x="8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0025" y="227975"/>
            <a:ext cx="7028400" cy="511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2600"/>
              <a:buFont typeface="Montserrat"/>
              <a:buNone/>
              <a:defRPr sz="26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830025" y="1866700"/>
            <a:ext cx="4433100" cy="17619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 id="2147483658" r:id="rId7"/>
    <p:sldLayoutId id="2147483659" r:id="rId8"/>
    <p:sldLayoutId id="2147483660" r:id="rId9"/>
    <p:sldLayoutId id="2147483661" r:id="rId10"/>
    <p:sldLayoutId id="2147483663" r:id="rId11"/>
    <p:sldLayoutId id="2147483669" r:id="rId12"/>
    <p:sldLayoutId id="2147483673" r:id="rId13"/>
    <p:sldLayoutId id="2147483674" r:id="rId14"/>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31"/>
          <p:cNvSpPr txBox="1">
            <a:spLocks noGrp="1"/>
          </p:cNvSpPr>
          <p:nvPr>
            <p:ph type="subTitle" idx="1"/>
          </p:nvPr>
        </p:nvSpPr>
        <p:spPr>
          <a:xfrm>
            <a:off x="1913450" y="3837750"/>
            <a:ext cx="5693100" cy="43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Predicting Subreddits From Posts</a:t>
            </a:r>
            <a:endParaRPr dirty="0"/>
          </a:p>
        </p:txBody>
      </p:sp>
      <p:sp>
        <p:nvSpPr>
          <p:cNvPr id="2571" name="Google Shape;2571;p31"/>
          <p:cNvSpPr/>
          <p:nvPr/>
        </p:nvSpPr>
        <p:spPr>
          <a:xfrm rot="10800000" flipH="1">
            <a:off x="1508163" y="2897907"/>
            <a:ext cx="268754" cy="28901"/>
          </a:xfrm>
          <a:custGeom>
            <a:avLst/>
            <a:gdLst/>
            <a:ahLst/>
            <a:cxnLst/>
            <a:rect l="l" t="t" r="r" b="b"/>
            <a:pathLst>
              <a:path w="9008" h="1435" extrusionOk="0">
                <a:moveTo>
                  <a:pt x="1" y="0"/>
                </a:moveTo>
                <a:lnTo>
                  <a:pt x="1" y="1435"/>
                </a:lnTo>
                <a:lnTo>
                  <a:pt x="9007" y="1435"/>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1"/>
          <p:cNvSpPr/>
          <p:nvPr/>
        </p:nvSpPr>
        <p:spPr>
          <a:xfrm>
            <a:off x="7285900" y="2482149"/>
            <a:ext cx="177148" cy="41725"/>
          </a:xfrm>
          <a:custGeom>
            <a:avLst/>
            <a:gdLst/>
            <a:ahLst/>
            <a:cxnLst/>
            <a:rect l="l" t="t" r="r" b="b"/>
            <a:pathLst>
              <a:path w="2502" h="702" extrusionOk="0">
                <a:moveTo>
                  <a:pt x="0" y="1"/>
                </a:moveTo>
                <a:lnTo>
                  <a:pt x="0" y="701"/>
                </a:lnTo>
                <a:lnTo>
                  <a:pt x="2502" y="701"/>
                </a:lnTo>
                <a:lnTo>
                  <a:pt x="25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1"/>
          <p:cNvSpPr/>
          <p:nvPr/>
        </p:nvSpPr>
        <p:spPr>
          <a:xfrm>
            <a:off x="6518537" y="2552180"/>
            <a:ext cx="115502" cy="32281"/>
          </a:xfrm>
          <a:custGeom>
            <a:avLst/>
            <a:gdLst/>
            <a:ahLst/>
            <a:cxnLst/>
            <a:rect l="l" t="t" r="r" b="b"/>
            <a:pathLst>
              <a:path w="5138" h="1436" extrusionOk="0">
                <a:moveTo>
                  <a:pt x="1" y="1"/>
                </a:moveTo>
                <a:lnTo>
                  <a:pt x="1" y="1435"/>
                </a:lnTo>
                <a:lnTo>
                  <a:pt x="5138" y="1435"/>
                </a:lnTo>
                <a:lnTo>
                  <a:pt x="5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1"/>
          <p:cNvSpPr/>
          <p:nvPr/>
        </p:nvSpPr>
        <p:spPr>
          <a:xfrm>
            <a:off x="6868309" y="3429314"/>
            <a:ext cx="202500" cy="33001"/>
          </a:xfrm>
          <a:custGeom>
            <a:avLst/>
            <a:gdLst/>
            <a:ahLst/>
            <a:cxnLst/>
            <a:rect l="l" t="t" r="r" b="b"/>
            <a:pathLst>
              <a:path w="9008" h="1468" extrusionOk="0">
                <a:moveTo>
                  <a:pt x="1" y="0"/>
                </a:moveTo>
                <a:lnTo>
                  <a:pt x="1" y="1468"/>
                </a:lnTo>
                <a:lnTo>
                  <a:pt x="9007" y="1468"/>
                </a:lnTo>
                <a:lnTo>
                  <a:pt x="9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1"/>
          <p:cNvSpPr/>
          <p:nvPr/>
        </p:nvSpPr>
        <p:spPr>
          <a:xfrm>
            <a:off x="2699026" y="2939580"/>
            <a:ext cx="233231" cy="37306"/>
          </a:xfrm>
          <a:custGeom>
            <a:avLst/>
            <a:gdLst/>
            <a:ahLst/>
            <a:cxnLst/>
            <a:rect l="l" t="t" r="r" b="b"/>
            <a:pathLst>
              <a:path w="8140" h="1302" extrusionOk="0">
                <a:moveTo>
                  <a:pt x="0" y="1"/>
                </a:moveTo>
                <a:lnTo>
                  <a:pt x="0" y="1302"/>
                </a:lnTo>
                <a:lnTo>
                  <a:pt x="8139" y="1302"/>
                </a:lnTo>
                <a:lnTo>
                  <a:pt x="8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1"/>
          <p:cNvSpPr/>
          <p:nvPr/>
        </p:nvSpPr>
        <p:spPr>
          <a:xfrm>
            <a:off x="1515750" y="2097111"/>
            <a:ext cx="465489" cy="74582"/>
          </a:xfrm>
          <a:custGeom>
            <a:avLst/>
            <a:gdLst/>
            <a:ahLst/>
            <a:cxnLst/>
            <a:rect l="l" t="t" r="r" b="b"/>
            <a:pathLst>
              <a:path w="16246" h="2603" extrusionOk="0">
                <a:moveTo>
                  <a:pt x="1" y="1"/>
                </a:moveTo>
                <a:lnTo>
                  <a:pt x="1" y="2603"/>
                </a:lnTo>
                <a:lnTo>
                  <a:pt x="16246" y="2603"/>
                </a:lnTo>
                <a:lnTo>
                  <a:pt x="16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1"/>
          <p:cNvSpPr/>
          <p:nvPr/>
        </p:nvSpPr>
        <p:spPr>
          <a:xfrm>
            <a:off x="5126063" y="3384133"/>
            <a:ext cx="71717" cy="20085"/>
          </a:xfrm>
          <a:custGeom>
            <a:avLst/>
            <a:gdLst/>
            <a:ahLst/>
            <a:cxnLst/>
            <a:rect l="l" t="t" r="r" b="b"/>
            <a:pathLst>
              <a:path w="2503" h="701" extrusionOk="0">
                <a:moveTo>
                  <a:pt x="1" y="1"/>
                </a:moveTo>
                <a:lnTo>
                  <a:pt x="1" y="701"/>
                </a:lnTo>
                <a:lnTo>
                  <a:pt x="2502" y="701"/>
                </a:lnTo>
                <a:lnTo>
                  <a:pt x="25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1"/>
          <p:cNvSpPr/>
          <p:nvPr/>
        </p:nvSpPr>
        <p:spPr>
          <a:xfrm>
            <a:off x="4411150" y="3119196"/>
            <a:ext cx="132890" cy="37306"/>
          </a:xfrm>
          <a:custGeom>
            <a:avLst/>
            <a:gdLst/>
            <a:ahLst/>
            <a:cxnLst/>
            <a:rect l="l" t="t" r="r" b="b"/>
            <a:pathLst>
              <a:path w="4638" h="1302" extrusionOk="0">
                <a:moveTo>
                  <a:pt x="1" y="0"/>
                </a:moveTo>
                <a:lnTo>
                  <a:pt x="1" y="1301"/>
                </a:lnTo>
                <a:lnTo>
                  <a:pt x="4637" y="1301"/>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1"/>
          <p:cNvSpPr/>
          <p:nvPr/>
        </p:nvSpPr>
        <p:spPr>
          <a:xfrm>
            <a:off x="5126063" y="3118957"/>
            <a:ext cx="116644" cy="32521"/>
          </a:xfrm>
          <a:custGeom>
            <a:avLst/>
            <a:gdLst/>
            <a:ahLst/>
            <a:cxnLst/>
            <a:rect l="l" t="t" r="r" b="b"/>
            <a:pathLst>
              <a:path w="4071" h="1135" extrusionOk="0">
                <a:moveTo>
                  <a:pt x="1" y="0"/>
                </a:moveTo>
                <a:lnTo>
                  <a:pt x="1"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1"/>
          <p:cNvSpPr/>
          <p:nvPr/>
        </p:nvSpPr>
        <p:spPr>
          <a:xfrm>
            <a:off x="7316148" y="3138094"/>
            <a:ext cx="116644" cy="33495"/>
          </a:xfrm>
          <a:custGeom>
            <a:avLst/>
            <a:gdLst/>
            <a:ahLst/>
            <a:cxnLst/>
            <a:rect l="l" t="t" r="r" b="b"/>
            <a:pathLst>
              <a:path w="4071" h="1169" extrusionOk="0">
                <a:moveTo>
                  <a:pt x="1" y="1"/>
                </a:moveTo>
                <a:lnTo>
                  <a:pt x="1" y="1168"/>
                </a:lnTo>
                <a:lnTo>
                  <a:pt x="4070" y="1168"/>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1"/>
          <p:cNvSpPr/>
          <p:nvPr/>
        </p:nvSpPr>
        <p:spPr>
          <a:xfrm>
            <a:off x="3163382" y="1713596"/>
            <a:ext cx="1216728" cy="32521"/>
          </a:xfrm>
          <a:custGeom>
            <a:avLst/>
            <a:gdLst/>
            <a:ahLst/>
            <a:cxnLst/>
            <a:rect l="l" t="t" r="r" b="b"/>
            <a:pathLst>
              <a:path w="42465" h="1135" extrusionOk="0">
                <a:moveTo>
                  <a:pt x="1" y="0"/>
                </a:moveTo>
                <a:lnTo>
                  <a:pt x="1" y="1134"/>
                </a:lnTo>
                <a:lnTo>
                  <a:pt x="42464" y="1134"/>
                </a:lnTo>
                <a:lnTo>
                  <a:pt x="424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1"/>
          <p:cNvSpPr/>
          <p:nvPr/>
        </p:nvSpPr>
        <p:spPr>
          <a:xfrm>
            <a:off x="4197124" y="1417124"/>
            <a:ext cx="129996" cy="61202"/>
          </a:xfrm>
          <a:custGeom>
            <a:avLst/>
            <a:gdLst/>
            <a:ahLst/>
            <a:cxnLst/>
            <a:rect l="l" t="t" r="r" b="b"/>
            <a:pathLst>
              <a:path w="4537" h="2136" extrusionOk="0">
                <a:moveTo>
                  <a:pt x="0" y="1"/>
                </a:moveTo>
                <a:lnTo>
                  <a:pt x="0" y="2136"/>
                </a:lnTo>
                <a:lnTo>
                  <a:pt x="4537" y="2136"/>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1"/>
          <p:cNvSpPr/>
          <p:nvPr/>
        </p:nvSpPr>
        <p:spPr>
          <a:xfrm>
            <a:off x="3533792" y="1047355"/>
            <a:ext cx="305865" cy="52604"/>
          </a:xfrm>
          <a:custGeom>
            <a:avLst/>
            <a:gdLst/>
            <a:ahLst/>
            <a:cxnLst/>
            <a:rect l="l" t="t" r="r" b="b"/>
            <a:pathLst>
              <a:path w="10675" h="3070" extrusionOk="0">
                <a:moveTo>
                  <a:pt x="0" y="1"/>
                </a:moveTo>
                <a:lnTo>
                  <a:pt x="0" y="3070"/>
                </a:lnTo>
                <a:lnTo>
                  <a:pt x="10674" y="3070"/>
                </a:lnTo>
                <a:lnTo>
                  <a:pt x="106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1"/>
          <p:cNvSpPr/>
          <p:nvPr/>
        </p:nvSpPr>
        <p:spPr>
          <a:xfrm>
            <a:off x="4872593" y="1754887"/>
            <a:ext cx="113779" cy="53552"/>
          </a:xfrm>
          <a:custGeom>
            <a:avLst/>
            <a:gdLst/>
            <a:ahLst/>
            <a:cxnLst/>
            <a:rect l="l" t="t" r="r" b="b"/>
            <a:pathLst>
              <a:path w="3971" h="1869" extrusionOk="0">
                <a:moveTo>
                  <a:pt x="1" y="1"/>
                </a:moveTo>
                <a:lnTo>
                  <a:pt x="1" y="1869"/>
                </a:lnTo>
                <a:lnTo>
                  <a:pt x="3970" y="1869"/>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1"/>
          <p:cNvSpPr/>
          <p:nvPr/>
        </p:nvSpPr>
        <p:spPr>
          <a:xfrm>
            <a:off x="4382445" y="1857148"/>
            <a:ext cx="69826" cy="19169"/>
          </a:xfrm>
          <a:custGeom>
            <a:avLst/>
            <a:gdLst/>
            <a:ahLst/>
            <a:cxnLst/>
            <a:rect l="l" t="t" r="r" b="b"/>
            <a:pathLst>
              <a:path w="2437" h="669" extrusionOk="0">
                <a:moveTo>
                  <a:pt x="1" y="1"/>
                </a:moveTo>
                <a:lnTo>
                  <a:pt x="1" y="668"/>
                </a:lnTo>
                <a:lnTo>
                  <a:pt x="2436" y="668"/>
                </a:lnTo>
                <a:lnTo>
                  <a:pt x="2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1"/>
          <p:cNvSpPr/>
          <p:nvPr/>
        </p:nvSpPr>
        <p:spPr>
          <a:xfrm>
            <a:off x="4234869" y="2008242"/>
            <a:ext cx="113779" cy="31575"/>
          </a:xfrm>
          <a:custGeom>
            <a:avLst/>
            <a:gdLst/>
            <a:ahLst/>
            <a:cxnLst/>
            <a:rect l="l" t="t" r="r" b="b"/>
            <a:pathLst>
              <a:path w="3971" h="1102" extrusionOk="0">
                <a:moveTo>
                  <a:pt x="1" y="1"/>
                </a:moveTo>
                <a:lnTo>
                  <a:pt x="1" y="1102"/>
                </a:lnTo>
                <a:lnTo>
                  <a:pt x="3970" y="1102"/>
                </a:lnTo>
                <a:lnTo>
                  <a:pt x="3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1"/>
          <p:cNvSpPr/>
          <p:nvPr/>
        </p:nvSpPr>
        <p:spPr>
          <a:xfrm>
            <a:off x="4406992" y="2265441"/>
            <a:ext cx="125211" cy="20114"/>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1"/>
          <p:cNvSpPr/>
          <p:nvPr/>
        </p:nvSpPr>
        <p:spPr>
          <a:xfrm>
            <a:off x="6868299" y="1362651"/>
            <a:ext cx="550558" cy="53552"/>
          </a:xfrm>
          <a:custGeom>
            <a:avLst/>
            <a:gdLst/>
            <a:ahLst/>
            <a:cxnLst/>
            <a:rect l="l" t="t" r="r" b="b"/>
            <a:pathLst>
              <a:path w="19215" h="1869" extrusionOk="0">
                <a:moveTo>
                  <a:pt x="1" y="1"/>
                </a:moveTo>
                <a:lnTo>
                  <a:pt x="1" y="1869"/>
                </a:lnTo>
                <a:lnTo>
                  <a:pt x="19215" y="1869"/>
                </a:lnTo>
                <a:lnTo>
                  <a:pt x="19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1"/>
          <p:cNvSpPr/>
          <p:nvPr/>
        </p:nvSpPr>
        <p:spPr>
          <a:xfrm>
            <a:off x="5312475" y="1389450"/>
            <a:ext cx="364650" cy="41127"/>
          </a:xfrm>
          <a:custGeom>
            <a:avLst/>
            <a:gdLst/>
            <a:ahLst/>
            <a:cxnLst/>
            <a:rect l="l" t="t" r="r" b="b"/>
            <a:pathLst>
              <a:path w="16279" h="2603" extrusionOk="0">
                <a:moveTo>
                  <a:pt x="1" y="1"/>
                </a:moveTo>
                <a:lnTo>
                  <a:pt x="1" y="2602"/>
                </a:lnTo>
                <a:lnTo>
                  <a:pt x="16279" y="2602"/>
                </a:lnTo>
                <a:lnTo>
                  <a:pt x="16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1"/>
          <p:cNvSpPr/>
          <p:nvPr/>
        </p:nvSpPr>
        <p:spPr>
          <a:xfrm>
            <a:off x="2547825" y="1391790"/>
            <a:ext cx="709207" cy="41148"/>
          </a:xfrm>
          <a:custGeom>
            <a:avLst/>
            <a:gdLst/>
            <a:ahLst/>
            <a:cxnLst/>
            <a:rect l="l" t="t" r="r" b="b"/>
            <a:pathLst>
              <a:path w="24752" h="2236" extrusionOk="0">
                <a:moveTo>
                  <a:pt x="0" y="0"/>
                </a:moveTo>
                <a:lnTo>
                  <a:pt x="0" y="2235"/>
                </a:lnTo>
                <a:lnTo>
                  <a:pt x="24751" y="2235"/>
                </a:lnTo>
                <a:lnTo>
                  <a:pt x="247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1"/>
          <p:cNvSpPr/>
          <p:nvPr/>
        </p:nvSpPr>
        <p:spPr>
          <a:xfrm>
            <a:off x="2658879" y="3194256"/>
            <a:ext cx="313516" cy="53552"/>
          </a:xfrm>
          <a:custGeom>
            <a:avLst/>
            <a:gdLst/>
            <a:ahLst/>
            <a:cxnLst/>
            <a:rect l="l" t="t" r="r" b="b"/>
            <a:pathLst>
              <a:path w="10942" h="1869" extrusionOk="0">
                <a:moveTo>
                  <a:pt x="1" y="0"/>
                </a:moveTo>
                <a:lnTo>
                  <a:pt x="1" y="1868"/>
                </a:lnTo>
                <a:lnTo>
                  <a:pt x="10942" y="1868"/>
                </a:lnTo>
                <a:lnTo>
                  <a:pt x="1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1"/>
          <p:cNvSpPr/>
          <p:nvPr/>
        </p:nvSpPr>
        <p:spPr>
          <a:xfrm>
            <a:off x="2906775" y="2299536"/>
            <a:ext cx="147217" cy="41116"/>
          </a:xfrm>
          <a:custGeom>
            <a:avLst/>
            <a:gdLst/>
            <a:ahLst/>
            <a:cxnLst/>
            <a:rect l="l" t="t" r="r" b="b"/>
            <a:pathLst>
              <a:path w="5138" h="1435" extrusionOk="0">
                <a:moveTo>
                  <a:pt x="0" y="1"/>
                </a:moveTo>
                <a:lnTo>
                  <a:pt x="0" y="1435"/>
                </a:lnTo>
                <a:lnTo>
                  <a:pt x="5137" y="1435"/>
                </a:lnTo>
                <a:lnTo>
                  <a:pt x="51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1"/>
          <p:cNvSpPr/>
          <p:nvPr/>
        </p:nvSpPr>
        <p:spPr>
          <a:xfrm>
            <a:off x="2001200" y="2699727"/>
            <a:ext cx="186345" cy="60399"/>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1"/>
          <p:cNvSpPr/>
          <p:nvPr/>
        </p:nvSpPr>
        <p:spPr>
          <a:xfrm>
            <a:off x="1693923" y="2502652"/>
            <a:ext cx="116616" cy="32521"/>
          </a:xfrm>
          <a:custGeom>
            <a:avLst/>
            <a:gdLst/>
            <a:ahLst/>
            <a:cxnLst/>
            <a:rect l="l" t="t" r="r" b="b"/>
            <a:pathLst>
              <a:path w="4070" h="1135" extrusionOk="0">
                <a:moveTo>
                  <a:pt x="0" y="1"/>
                </a:moveTo>
                <a:lnTo>
                  <a:pt x="0" y="1135"/>
                </a:lnTo>
                <a:lnTo>
                  <a:pt x="4070" y="1135"/>
                </a:lnTo>
                <a:lnTo>
                  <a:pt x="40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1"/>
          <p:cNvSpPr/>
          <p:nvPr/>
        </p:nvSpPr>
        <p:spPr>
          <a:xfrm>
            <a:off x="2625789" y="2175785"/>
            <a:ext cx="116616" cy="33466"/>
          </a:xfrm>
          <a:custGeom>
            <a:avLst/>
            <a:gdLst/>
            <a:ahLst/>
            <a:cxnLst/>
            <a:rect l="l" t="t" r="r" b="b"/>
            <a:pathLst>
              <a:path w="4070" h="1168" extrusionOk="0">
                <a:moveTo>
                  <a:pt x="0" y="0"/>
                </a:moveTo>
                <a:lnTo>
                  <a:pt x="0" y="1168"/>
                </a:lnTo>
                <a:lnTo>
                  <a:pt x="4070" y="1168"/>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1"/>
          <p:cNvSpPr/>
          <p:nvPr/>
        </p:nvSpPr>
        <p:spPr>
          <a:xfrm>
            <a:off x="5435342" y="2324646"/>
            <a:ext cx="313526" cy="35250"/>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1"/>
          <p:cNvSpPr/>
          <p:nvPr/>
        </p:nvSpPr>
        <p:spPr>
          <a:xfrm>
            <a:off x="1781399" y="3078917"/>
            <a:ext cx="129998" cy="50575"/>
          </a:xfrm>
          <a:custGeom>
            <a:avLst/>
            <a:gdLst/>
            <a:ahLst/>
            <a:cxnLst/>
            <a:rect l="l" t="t" r="r" b="b"/>
            <a:pathLst>
              <a:path w="2502" h="701" extrusionOk="0">
                <a:moveTo>
                  <a:pt x="0" y="0"/>
                </a:moveTo>
                <a:lnTo>
                  <a:pt x="0" y="701"/>
                </a:lnTo>
                <a:lnTo>
                  <a:pt x="2502" y="701"/>
                </a:lnTo>
                <a:lnTo>
                  <a:pt x="2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1"/>
          <p:cNvSpPr/>
          <p:nvPr/>
        </p:nvSpPr>
        <p:spPr>
          <a:xfrm>
            <a:off x="2537392" y="3556072"/>
            <a:ext cx="131916" cy="37306"/>
          </a:xfrm>
          <a:custGeom>
            <a:avLst/>
            <a:gdLst/>
            <a:ahLst/>
            <a:cxnLst/>
            <a:rect l="l" t="t" r="r" b="b"/>
            <a:pathLst>
              <a:path w="4604" h="1302" extrusionOk="0">
                <a:moveTo>
                  <a:pt x="0" y="1"/>
                </a:moveTo>
                <a:lnTo>
                  <a:pt x="0" y="1301"/>
                </a:lnTo>
                <a:lnTo>
                  <a:pt x="4604" y="1301"/>
                </a:lnTo>
                <a:lnTo>
                  <a:pt x="46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1"/>
          <p:cNvSpPr/>
          <p:nvPr/>
        </p:nvSpPr>
        <p:spPr>
          <a:xfrm>
            <a:off x="3248417" y="3379409"/>
            <a:ext cx="146271" cy="41145"/>
          </a:xfrm>
          <a:custGeom>
            <a:avLst/>
            <a:gdLst/>
            <a:ahLst/>
            <a:cxnLst/>
            <a:rect l="l" t="t" r="r" b="b"/>
            <a:pathLst>
              <a:path w="5105" h="1436" extrusionOk="0">
                <a:moveTo>
                  <a:pt x="1" y="1"/>
                </a:moveTo>
                <a:lnTo>
                  <a:pt x="1" y="1435"/>
                </a:lnTo>
                <a:lnTo>
                  <a:pt x="5104" y="1435"/>
                </a:lnTo>
                <a:lnTo>
                  <a:pt x="5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1"/>
          <p:cNvSpPr/>
          <p:nvPr/>
        </p:nvSpPr>
        <p:spPr>
          <a:xfrm>
            <a:off x="3053995" y="3610700"/>
            <a:ext cx="219900" cy="32501"/>
          </a:xfrm>
          <a:custGeom>
            <a:avLst/>
            <a:gdLst/>
            <a:ahLst/>
            <a:cxnLst/>
            <a:rect l="l" t="t" r="r" b="b"/>
            <a:pathLst>
              <a:path w="4103" h="1135" extrusionOk="0">
                <a:moveTo>
                  <a:pt x="0" y="0"/>
                </a:moveTo>
                <a:lnTo>
                  <a:pt x="0"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1"/>
          <p:cNvSpPr/>
          <p:nvPr/>
        </p:nvSpPr>
        <p:spPr>
          <a:xfrm>
            <a:off x="6483120" y="3072129"/>
            <a:ext cx="186347" cy="29885"/>
          </a:xfrm>
          <a:custGeom>
            <a:avLst/>
            <a:gdLst/>
            <a:ahLst/>
            <a:cxnLst/>
            <a:rect l="l" t="t" r="r" b="b"/>
            <a:pathLst>
              <a:path w="4371" h="701" extrusionOk="0">
                <a:moveTo>
                  <a:pt x="1" y="0"/>
                </a:moveTo>
                <a:lnTo>
                  <a:pt x="1" y="701"/>
                </a:lnTo>
                <a:lnTo>
                  <a:pt x="4370" y="701"/>
                </a:lnTo>
                <a:lnTo>
                  <a:pt x="43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1"/>
          <p:cNvSpPr/>
          <p:nvPr/>
        </p:nvSpPr>
        <p:spPr>
          <a:xfrm>
            <a:off x="4090828" y="3390278"/>
            <a:ext cx="145182" cy="23640"/>
          </a:xfrm>
          <a:custGeom>
            <a:avLst/>
            <a:gdLst/>
            <a:ahLst/>
            <a:cxnLst/>
            <a:rect l="l" t="t" r="r" b="b"/>
            <a:pathLst>
              <a:path w="7173" h="1168" extrusionOk="0">
                <a:moveTo>
                  <a:pt x="1" y="0"/>
                </a:moveTo>
                <a:lnTo>
                  <a:pt x="1" y="1168"/>
                </a:lnTo>
                <a:lnTo>
                  <a:pt x="7172" y="1168"/>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1"/>
          <p:cNvSpPr/>
          <p:nvPr/>
        </p:nvSpPr>
        <p:spPr>
          <a:xfrm>
            <a:off x="2425820" y="2838242"/>
            <a:ext cx="103993" cy="29044"/>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1"/>
          <p:cNvSpPr/>
          <p:nvPr/>
        </p:nvSpPr>
        <p:spPr>
          <a:xfrm>
            <a:off x="4840255" y="2728443"/>
            <a:ext cx="82377" cy="22972"/>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1"/>
          <p:cNvSpPr/>
          <p:nvPr/>
        </p:nvSpPr>
        <p:spPr>
          <a:xfrm>
            <a:off x="5208886" y="2479976"/>
            <a:ext cx="121842" cy="29065"/>
          </a:xfrm>
          <a:custGeom>
            <a:avLst/>
            <a:gdLst/>
            <a:ahLst/>
            <a:cxnLst/>
            <a:rect l="l" t="t" r="r" b="b"/>
            <a:pathLst>
              <a:path w="9007" h="1436" extrusionOk="0">
                <a:moveTo>
                  <a:pt x="0" y="1"/>
                </a:moveTo>
                <a:lnTo>
                  <a:pt x="0" y="1435"/>
                </a:lnTo>
                <a:lnTo>
                  <a:pt x="9007" y="1435"/>
                </a:lnTo>
                <a:lnTo>
                  <a:pt x="9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1"/>
          <p:cNvSpPr/>
          <p:nvPr/>
        </p:nvSpPr>
        <p:spPr>
          <a:xfrm>
            <a:off x="6527537" y="3589688"/>
            <a:ext cx="233224" cy="38800"/>
          </a:xfrm>
          <a:custGeom>
            <a:avLst/>
            <a:gdLst/>
            <a:ahLst/>
            <a:cxnLst/>
            <a:rect l="l" t="t" r="r" b="b"/>
            <a:pathLst>
              <a:path w="5004" h="2303" extrusionOk="0">
                <a:moveTo>
                  <a:pt x="0" y="1"/>
                </a:moveTo>
                <a:lnTo>
                  <a:pt x="0" y="2302"/>
                </a:lnTo>
                <a:lnTo>
                  <a:pt x="5004" y="2302"/>
                </a:lnTo>
                <a:lnTo>
                  <a:pt x="5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1"/>
          <p:cNvSpPr/>
          <p:nvPr/>
        </p:nvSpPr>
        <p:spPr>
          <a:xfrm>
            <a:off x="3179729" y="2240808"/>
            <a:ext cx="118072" cy="18963"/>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1"/>
          <p:cNvSpPr/>
          <p:nvPr/>
        </p:nvSpPr>
        <p:spPr>
          <a:xfrm>
            <a:off x="2071954" y="2400451"/>
            <a:ext cx="219909" cy="35143"/>
          </a:xfrm>
          <a:custGeom>
            <a:avLst/>
            <a:gdLst/>
            <a:ahLst/>
            <a:cxnLst/>
            <a:rect l="l" t="t" r="r" b="b"/>
            <a:pathLst>
              <a:path w="8141" h="1301" extrusionOk="0">
                <a:moveTo>
                  <a:pt x="1" y="0"/>
                </a:moveTo>
                <a:lnTo>
                  <a:pt x="1" y="1301"/>
                </a:lnTo>
                <a:lnTo>
                  <a:pt x="8140" y="1301"/>
                </a:lnTo>
                <a:lnTo>
                  <a:pt x="81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1"/>
          <p:cNvSpPr/>
          <p:nvPr/>
        </p:nvSpPr>
        <p:spPr>
          <a:xfrm>
            <a:off x="5859833" y="1343191"/>
            <a:ext cx="667722" cy="60400"/>
          </a:xfrm>
          <a:custGeom>
            <a:avLst/>
            <a:gdLst/>
            <a:ahLst/>
            <a:cxnLst/>
            <a:rect l="l" t="t" r="r" b="b"/>
            <a:pathLst>
              <a:path w="24719" h="2236" extrusionOk="0">
                <a:moveTo>
                  <a:pt x="1" y="0"/>
                </a:moveTo>
                <a:lnTo>
                  <a:pt x="1" y="2235"/>
                </a:lnTo>
                <a:lnTo>
                  <a:pt x="24719" y="2235"/>
                </a:lnTo>
                <a:lnTo>
                  <a:pt x="24719"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1"/>
          <p:cNvSpPr/>
          <p:nvPr/>
        </p:nvSpPr>
        <p:spPr>
          <a:xfrm>
            <a:off x="5011460" y="2270790"/>
            <a:ext cx="125284" cy="35170"/>
          </a:xfrm>
          <a:custGeom>
            <a:avLst/>
            <a:gdLst/>
            <a:ahLst/>
            <a:cxnLst/>
            <a:rect l="l" t="t" r="r" b="b"/>
            <a:pathLst>
              <a:path w="4638" h="1302" extrusionOk="0">
                <a:moveTo>
                  <a:pt x="0" y="1"/>
                </a:moveTo>
                <a:lnTo>
                  <a:pt x="0" y="1301"/>
                </a:lnTo>
                <a:lnTo>
                  <a:pt x="4637" y="1301"/>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1"/>
          <p:cNvSpPr/>
          <p:nvPr/>
        </p:nvSpPr>
        <p:spPr>
          <a:xfrm>
            <a:off x="5572167" y="2580165"/>
            <a:ext cx="125272" cy="49582"/>
          </a:xfrm>
          <a:custGeom>
            <a:avLst/>
            <a:gdLst/>
            <a:ahLst/>
            <a:cxnLst/>
            <a:rect l="l" t="t" r="r" b="b"/>
            <a:pathLst>
              <a:path w="4638" h="2936" extrusionOk="0">
                <a:moveTo>
                  <a:pt x="0" y="1"/>
                </a:moveTo>
                <a:lnTo>
                  <a:pt x="0" y="2936"/>
                </a:lnTo>
                <a:lnTo>
                  <a:pt x="4637" y="2936"/>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1"/>
          <p:cNvSpPr/>
          <p:nvPr/>
        </p:nvSpPr>
        <p:spPr>
          <a:xfrm>
            <a:off x="5473574" y="3090350"/>
            <a:ext cx="125269" cy="55879"/>
          </a:xfrm>
          <a:custGeom>
            <a:avLst/>
            <a:gdLst/>
            <a:ahLst/>
            <a:cxnLst/>
            <a:rect l="l" t="t" r="r" b="b"/>
            <a:pathLst>
              <a:path w="4637" h="2936" extrusionOk="0">
                <a:moveTo>
                  <a:pt x="0" y="0"/>
                </a:moveTo>
                <a:lnTo>
                  <a:pt x="0" y="2935"/>
                </a:lnTo>
                <a:lnTo>
                  <a:pt x="4637" y="2935"/>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1"/>
          <p:cNvSpPr/>
          <p:nvPr/>
        </p:nvSpPr>
        <p:spPr>
          <a:xfrm>
            <a:off x="3773648" y="1853602"/>
            <a:ext cx="118963" cy="18936"/>
          </a:xfrm>
          <a:custGeom>
            <a:avLst/>
            <a:gdLst/>
            <a:ahLst/>
            <a:cxnLst/>
            <a:rect l="l" t="t" r="r" b="b"/>
            <a:pathLst>
              <a:path w="4404" h="701" extrusionOk="0">
                <a:moveTo>
                  <a:pt x="0" y="0"/>
                </a:moveTo>
                <a:lnTo>
                  <a:pt x="0" y="701"/>
                </a:lnTo>
                <a:lnTo>
                  <a:pt x="4403" y="701"/>
                </a:lnTo>
                <a:lnTo>
                  <a:pt x="4403"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1"/>
          <p:cNvSpPr/>
          <p:nvPr/>
        </p:nvSpPr>
        <p:spPr>
          <a:xfrm>
            <a:off x="6809274" y="2646691"/>
            <a:ext cx="668613" cy="61291"/>
          </a:xfrm>
          <a:custGeom>
            <a:avLst/>
            <a:gdLst/>
            <a:ahLst/>
            <a:cxnLst/>
            <a:rect l="l" t="t" r="r" b="b"/>
            <a:pathLst>
              <a:path w="24752" h="2269" extrusionOk="0">
                <a:moveTo>
                  <a:pt x="1" y="1"/>
                </a:moveTo>
                <a:lnTo>
                  <a:pt x="1" y="2269"/>
                </a:lnTo>
                <a:lnTo>
                  <a:pt x="24752" y="2269"/>
                </a:lnTo>
                <a:lnTo>
                  <a:pt x="2475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1"/>
          <p:cNvSpPr/>
          <p:nvPr/>
        </p:nvSpPr>
        <p:spPr>
          <a:xfrm rot="10800000" flipH="1">
            <a:off x="1637675" y="1466929"/>
            <a:ext cx="612752" cy="30649"/>
          </a:xfrm>
          <a:custGeom>
            <a:avLst/>
            <a:gdLst/>
            <a:ahLst/>
            <a:cxnLst/>
            <a:rect l="l" t="t" r="r" b="b"/>
            <a:pathLst>
              <a:path w="22684" h="702" extrusionOk="0">
                <a:moveTo>
                  <a:pt x="1" y="1"/>
                </a:moveTo>
                <a:lnTo>
                  <a:pt x="1" y="701"/>
                </a:lnTo>
                <a:lnTo>
                  <a:pt x="22683" y="701"/>
                </a:lnTo>
                <a:lnTo>
                  <a:pt x="22683"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1"/>
          <p:cNvSpPr/>
          <p:nvPr/>
        </p:nvSpPr>
        <p:spPr>
          <a:xfrm>
            <a:off x="2205789" y="1742873"/>
            <a:ext cx="66721" cy="18963"/>
          </a:xfrm>
          <a:custGeom>
            <a:avLst/>
            <a:gdLst/>
            <a:ahLst/>
            <a:cxnLst/>
            <a:rect l="l" t="t" r="r" b="b"/>
            <a:pathLst>
              <a:path w="2470" h="702" extrusionOk="0">
                <a:moveTo>
                  <a:pt x="1" y="1"/>
                </a:moveTo>
                <a:lnTo>
                  <a:pt x="1" y="701"/>
                </a:lnTo>
                <a:lnTo>
                  <a:pt x="2469" y="701"/>
                </a:lnTo>
                <a:lnTo>
                  <a:pt x="2469"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1"/>
          <p:cNvSpPr/>
          <p:nvPr/>
        </p:nvSpPr>
        <p:spPr>
          <a:xfrm>
            <a:off x="2063433" y="1932095"/>
            <a:ext cx="67612" cy="18963"/>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1"/>
          <p:cNvSpPr/>
          <p:nvPr/>
        </p:nvSpPr>
        <p:spPr>
          <a:xfrm>
            <a:off x="2371591" y="1859108"/>
            <a:ext cx="125284" cy="35170"/>
          </a:xfrm>
          <a:custGeom>
            <a:avLst/>
            <a:gdLst/>
            <a:ahLst/>
            <a:cxnLst/>
            <a:rect l="l" t="t" r="r" b="b"/>
            <a:pathLst>
              <a:path w="4638" h="1302" extrusionOk="0">
                <a:moveTo>
                  <a:pt x="1" y="1"/>
                </a:moveTo>
                <a:lnTo>
                  <a:pt x="1"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1"/>
          <p:cNvSpPr/>
          <p:nvPr/>
        </p:nvSpPr>
        <p:spPr>
          <a:xfrm>
            <a:off x="2856012" y="1596111"/>
            <a:ext cx="248754" cy="38779"/>
          </a:xfrm>
          <a:custGeom>
            <a:avLst/>
            <a:gdLst/>
            <a:ahLst/>
            <a:cxnLst/>
            <a:rect l="l" t="t" r="r" b="b"/>
            <a:pathLst>
              <a:path w="9208" h="2569" extrusionOk="0">
                <a:moveTo>
                  <a:pt x="1" y="0"/>
                </a:moveTo>
                <a:lnTo>
                  <a:pt x="1" y="2569"/>
                </a:lnTo>
                <a:lnTo>
                  <a:pt x="9207" y="2569"/>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1"/>
          <p:cNvSpPr/>
          <p:nvPr/>
        </p:nvSpPr>
        <p:spPr>
          <a:xfrm>
            <a:off x="5203636" y="1795142"/>
            <a:ext cx="67585" cy="18963"/>
          </a:xfrm>
          <a:custGeom>
            <a:avLst/>
            <a:gdLst/>
            <a:ahLst/>
            <a:cxnLst/>
            <a:rect l="l" t="t" r="r" b="b"/>
            <a:pathLst>
              <a:path w="2502"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1"/>
          <p:cNvSpPr/>
          <p:nvPr/>
        </p:nvSpPr>
        <p:spPr>
          <a:xfrm>
            <a:off x="4816950" y="1123650"/>
            <a:ext cx="219901" cy="33050"/>
          </a:xfrm>
          <a:custGeom>
            <a:avLst/>
            <a:gdLst/>
            <a:ahLst/>
            <a:cxnLst/>
            <a:rect l="l" t="t" r="r" b="b"/>
            <a:pathLst>
              <a:path w="2503" h="702" extrusionOk="0">
                <a:moveTo>
                  <a:pt x="0" y="1"/>
                </a:moveTo>
                <a:lnTo>
                  <a:pt x="0" y="701"/>
                </a:lnTo>
                <a:lnTo>
                  <a:pt x="2502" y="701"/>
                </a:lnTo>
                <a:lnTo>
                  <a:pt x="2502"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1"/>
          <p:cNvSpPr/>
          <p:nvPr/>
        </p:nvSpPr>
        <p:spPr>
          <a:xfrm>
            <a:off x="4112436" y="1180425"/>
            <a:ext cx="295574" cy="35134"/>
          </a:xfrm>
          <a:custGeom>
            <a:avLst/>
            <a:gdLst/>
            <a:ahLst/>
            <a:cxnLst/>
            <a:rect l="l" t="t" r="r" b="b"/>
            <a:pathLst>
              <a:path w="4637" h="1302" extrusionOk="0">
                <a:moveTo>
                  <a:pt x="0" y="0"/>
                </a:moveTo>
                <a:lnTo>
                  <a:pt x="0" y="1301"/>
                </a:lnTo>
                <a:lnTo>
                  <a:pt x="4637" y="1301"/>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1"/>
          <p:cNvSpPr/>
          <p:nvPr/>
        </p:nvSpPr>
        <p:spPr>
          <a:xfrm>
            <a:off x="5572190" y="1783876"/>
            <a:ext cx="125245" cy="60401"/>
          </a:xfrm>
          <a:custGeom>
            <a:avLst/>
            <a:gdLst/>
            <a:ahLst/>
            <a:cxnLst/>
            <a:rect l="l" t="t" r="r" b="b"/>
            <a:pathLst>
              <a:path w="4637" h="2936" extrusionOk="0">
                <a:moveTo>
                  <a:pt x="0" y="0"/>
                </a:moveTo>
                <a:lnTo>
                  <a:pt x="0" y="2936"/>
                </a:lnTo>
                <a:lnTo>
                  <a:pt x="4637" y="2936"/>
                </a:lnTo>
                <a:lnTo>
                  <a:pt x="463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1"/>
          <p:cNvSpPr/>
          <p:nvPr/>
        </p:nvSpPr>
        <p:spPr>
          <a:xfrm>
            <a:off x="4419429" y="1563487"/>
            <a:ext cx="138790" cy="38763"/>
          </a:xfrm>
          <a:custGeom>
            <a:avLst/>
            <a:gdLst/>
            <a:ahLst/>
            <a:cxnLst/>
            <a:rect l="l" t="t" r="r" b="b"/>
            <a:pathLst>
              <a:path w="5138" h="1435" extrusionOk="0">
                <a:moveTo>
                  <a:pt x="1" y="1"/>
                </a:moveTo>
                <a:lnTo>
                  <a:pt x="1" y="1435"/>
                </a:lnTo>
                <a:lnTo>
                  <a:pt x="5138" y="1435"/>
                </a:lnTo>
                <a:lnTo>
                  <a:pt x="513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1"/>
          <p:cNvSpPr/>
          <p:nvPr/>
        </p:nvSpPr>
        <p:spPr>
          <a:xfrm>
            <a:off x="3985387" y="2823035"/>
            <a:ext cx="612749" cy="29752"/>
          </a:xfrm>
          <a:custGeom>
            <a:avLst/>
            <a:gdLst/>
            <a:ahLst/>
            <a:cxnLst/>
            <a:rect l="l" t="t" r="r" b="b"/>
            <a:pathLst>
              <a:path w="9207" h="2603" extrusionOk="0">
                <a:moveTo>
                  <a:pt x="0" y="0"/>
                </a:moveTo>
                <a:lnTo>
                  <a:pt x="0" y="2602"/>
                </a:lnTo>
                <a:lnTo>
                  <a:pt x="9207" y="2602"/>
                </a:lnTo>
                <a:lnTo>
                  <a:pt x="920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1"/>
          <p:cNvSpPr/>
          <p:nvPr/>
        </p:nvSpPr>
        <p:spPr>
          <a:xfrm>
            <a:off x="5340589" y="1509381"/>
            <a:ext cx="109941" cy="30659"/>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1"/>
          <p:cNvSpPr/>
          <p:nvPr/>
        </p:nvSpPr>
        <p:spPr>
          <a:xfrm>
            <a:off x="4100783" y="2437756"/>
            <a:ext cx="125269" cy="18970"/>
          </a:xfrm>
          <a:custGeom>
            <a:avLst/>
            <a:gdLst/>
            <a:ahLst/>
            <a:cxnLst/>
            <a:rect l="l" t="t" r="r" b="b"/>
            <a:pathLst>
              <a:path w="4637" h="1302" extrusionOk="0">
                <a:moveTo>
                  <a:pt x="0" y="1"/>
                </a:moveTo>
                <a:lnTo>
                  <a:pt x="0" y="1302"/>
                </a:lnTo>
                <a:lnTo>
                  <a:pt x="4637" y="1302"/>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1"/>
          <p:cNvSpPr/>
          <p:nvPr/>
        </p:nvSpPr>
        <p:spPr>
          <a:xfrm>
            <a:off x="3612288" y="3713401"/>
            <a:ext cx="289277" cy="46622"/>
          </a:xfrm>
          <a:custGeom>
            <a:avLst/>
            <a:gdLst/>
            <a:ahLst/>
            <a:cxnLst/>
            <a:rect l="l" t="t" r="r" b="b"/>
            <a:pathLst>
              <a:path w="10709" h="2970" extrusionOk="0">
                <a:moveTo>
                  <a:pt x="1" y="1"/>
                </a:moveTo>
                <a:lnTo>
                  <a:pt x="1" y="2970"/>
                </a:lnTo>
                <a:lnTo>
                  <a:pt x="10708" y="2970"/>
                </a:lnTo>
                <a:lnTo>
                  <a:pt x="10708"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1"/>
          <p:cNvSpPr/>
          <p:nvPr/>
        </p:nvSpPr>
        <p:spPr>
          <a:xfrm>
            <a:off x="1239425" y="2358351"/>
            <a:ext cx="268748" cy="22599"/>
          </a:xfrm>
          <a:custGeom>
            <a:avLst/>
            <a:gdLst/>
            <a:ahLst/>
            <a:cxnLst/>
            <a:rect l="l" t="t" r="r" b="b"/>
            <a:pathLst>
              <a:path w="3203"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1"/>
          <p:cNvSpPr/>
          <p:nvPr/>
        </p:nvSpPr>
        <p:spPr>
          <a:xfrm>
            <a:off x="6328522" y="1588519"/>
            <a:ext cx="105169" cy="70125"/>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1"/>
          <p:cNvSpPr/>
          <p:nvPr/>
        </p:nvSpPr>
        <p:spPr>
          <a:xfrm>
            <a:off x="2021822" y="1247726"/>
            <a:ext cx="320163" cy="33585"/>
          </a:xfrm>
          <a:custGeom>
            <a:avLst/>
            <a:gdLst/>
            <a:ahLst/>
            <a:cxnLst/>
            <a:rect l="l" t="t" r="r" b="b"/>
            <a:pathLst>
              <a:path w="16446" h="2069" extrusionOk="0">
                <a:moveTo>
                  <a:pt x="0" y="0"/>
                </a:moveTo>
                <a:lnTo>
                  <a:pt x="0" y="2069"/>
                </a:lnTo>
                <a:lnTo>
                  <a:pt x="16445" y="2069"/>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1"/>
          <p:cNvSpPr/>
          <p:nvPr/>
        </p:nvSpPr>
        <p:spPr>
          <a:xfrm>
            <a:off x="3329232" y="1255273"/>
            <a:ext cx="320163" cy="33049"/>
          </a:xfrm>
          <a:custGeom>
            <a:avLst/>
            <a:gdLst/>
            <a:ahLst/>
            <a:cxnLst/>
            <a:rect l="l" t="t" r="r" b="b"/>
            <a:pathLst>
              <a:path w="16446" h="2036" extrusionOk="0">
                <a:moveTo>
                  <a:pt x="0" y="1"/>
                </a:moveTo>
                <a:lnTo>
                  <a:pt x="0" y="2035"/>
                </a:lnTo>
                <a:lnTo>
                  <a:pt x="16445" y="2035"/>
                </a:lnTo>
                <a:lnTo>
                  <a:pt x="1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1"/>
          <p:cNvSpPr/>
          <p:nvPr/>
        </p:nvSpPr>
        <p:spPr>
          <a:xfrm>
            <a:off x="1508163" y="1733102"/>
            <a:ext cx="1102678" cy="33043"/>
          </a:xfrm>
          <a:custGeom>
            <a:avLst/>
            <a:gdLst/>
            <a:ahLst/>
            <a:cxnLst/>
            <a:rect l="l" t="t" r="r" b="b"/>
            <a:pathLst>
              <a:path w="56642" h="4037" extrusionOk="0">
                <a:moveTo>
                  <a:pt x="1" y="0"/>
                </a:moveTo>
                <a:lnTo>
                  <a:pt x="1" y="4036"/>
                </a:lnTo>
                <a:lnTo>
                  <a:pt x="56641" y="4036"/>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1"/>
          <p:cNvSpPr/>
          <p:nvPr/>
        </p:nvSpPr>
        <p:spPr>
          <a:xfrm>
            <a:off x="2084160" y="3401327"/>
            <a:ext cx="195473" cy="20047"/>
          </a:xfrm>
          <a:custGeom>
            <a:avLst/>
            <a:gdLst/>
            <a:ahLst/>
            <a:cxnLst/>
            <a:rect l="l" t="t" r="r" b="b"/>
            <a:pathLst>
              <a:path w="10041" h="1235" extrusionOk="0">
                <a:moveTo>
                  <a:pt x="0" y="0"/>
                </a:moveTo>
                <a:lnTo>
                  <a:pt x="0" y="1235"/>
                </a:lnTo>
                <a:lnTo>
                  <a:pt x="10041" y="1235"/>
                </a:lnTo>
                <a:lnTo>
                  <a:pt x="100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1"/>
          <p:cNvSpPr/>
          <p:nvPr/>
        </p:nvSpPr>
        <p:spPr>
          <a:xfrm>
            <a:off x="2227672" y="3089582"/>
            <a:ext cx="320163" cy="33049"/>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1"/>
          <p:cNvSpPr/>
          <p:nvPr/>
        </p:nvSpPr>
        <p:spPr>
          <a:xfrm>
            <a:off x="3161470" y="3128232"/>
            <a:ext cx="320163" cy="33585"/>
          </a:xfrm>
          <a:custGeom>
            <a:avLst/>
            <a:gdLst/>
            <a:ahLst/>
            <a:cxnLst/>
            <a:rect l="l" t="t" r="r" b="b"/>
            <a:pathLst>
              <a:path w="16446" h="2069" extrusionOk="0">
                <a:moveTo>
                  <a:pt x="0" y="0"/>
                </a:moveTo>
                <a:lnTo>
                  <a:pt x="0" y="2068"/>
                </a:lnTo>
                <a:lnTo>
                  <a:pt x="16445" y="2068"/>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1"/>
          <p:cNvSpPr/>
          <p:nvPr/>
        </p:nvSpPr>
        <p:spPr>
          <a:xfrm rot="10800000" flipH="1">
            <a:off x="4254825" y="951426"/>
            <a:ext cx="468007" cy="27426"/>
          </a:xfrm>
          <a:custGeom>
            <a:avLst/>
            <a:gdLst/>
            <a:ahLst/>
            <a:cxnLst/>
            <a:rect l="l" t="t" r="r" b="b"/>
            <a:pathLst>
              <a:path w="10042" h="1269" extrusionOk="0">
                <a:moveTo>
                  <a:pt x="1" y="1"/>
                </a:moveTo>
                <a:lnTo>
                  <a:pt x="1" y="1269"/>
                </a:lnTo>
                <a:lnTo>
                  <a:pt x="10041" y="1269"/>
                </a:lnTo>
                <a:lnTo>
                  <a:pt x="100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1"/>
          <p:cNvSpPr/>
          <p:nvPr/>
        </p:nvSpPr>
        <p:spPr>
          <a:xfrm>
            <a:off x="2910170" y="1097060"/>
            <a:ext cx="320163" cy="3358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1"/>
          <p:cNvSpPr/>
          <p:nvPr/>
        </p:nvSpPr>
        <p:spPr>
          <a:xfrm>
            <a:off x="5365500" y="1214553"/>
            <a:ext cx="2071889" cy="32525"/>
          </a:xfrm>
          <a:custGeom>
            <a:avLst/>
            <a:gdLst/>
            <a:ahLst/>
            <a:cxnLst/>
            <a:rect l="l" t="t" r="r" b="b"/>
            <a:pathLst>
              <a:path w="144938" h="535" extrusionOk="0">
                <a:moveTo>
                  <a:pt x="1" y="1"/>
                </a:moveTo>
                <a:lnTo>
                  <a:pt x="1" y="534"/>
                </a:lnTo>
                <a:lnTo>
                  <a:pt x="144938" y="534"/>
                </a:lnTo>
                <a:lnTo>
                  <a:pt x="1449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1"/>
          <p:cNvSpPr/>
          <p:nvPr/>
        </p:nvSpPr>
        <p:spPr>
          <a:xfrm>
            <a:off x="5194573" y="994424"/>
            <a:ext cx="401984" cy="41718"/>
          </a:xfrm>
          <a:custGeom>
            <a:avLst/>
            <a:gdLst/>
            <a:ahLst/>
            <a:cxnLst/>
            <a:rect l="l" t="t" r="r" b="b"/>
            <a:pathLst>
              <a:path w="20649" h="2570" extrusionOk="0">
                <a:moveTo>
                  <a:pt x="0" y="1"/>
                </a:moveTo>
                <a:lnTo>
                  <a:pt x="0" y="2569"/>
                </a:lnTo>
                <a:lnTo>
                  <a:pt x="20648" y="2569"/>
                </a:lnTo>
                <a:lnTo>
                  <a:pt x="206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1"/>
          <p:cNvSpPr/>
          <p:nvPr/>
        </p:nvSpPr>
        <p:spPr>
          <a:xfrm>
            <a:off x="5849677" y="1752627"/>
            <a:ext cx="320163" cy="33585"/>
          </a:xfrm>
          <a:custGeom>
            <a:avLst/>
            <a:gdLst/>
            <a:ahLst/>
            <a:cxnLst/>
            <a:rect l="l" t="t" r="r" b="b"/>
            <a:pathLst>
              <a:path w="16446" h="2069" extrusionOk="0">
                <a:moveTo>
                  <a:pt x="1" y="0"/>
                </a:moveTo>
                <a:lnTo>
                  <a:pt x="1" y="2068"/>
                </a:lnTo>
                <a:lnTo>
                  <a:pt x="16446" y="2068"/>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1"/>
          <p:cNvSpPr/>
          <p:nvPr/>
        </p:nvSpPr>
        <p:spPr>
          <a:xfrm>
            <a:off x="5491950" y="2105997"/>
            <a:ext cx="2063300" cy="25475"/>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1"/>
          <p:cNvSpPr/>
          <p:nvPr/>
        </p:nvSpPr>
        <p:spPr>
          <a:xfrm>
            <a:off x="4584895" y="3766284"/>
            <a:ext cx="320163" cy="33585"/>
          </a:xfrm>
          <a:custGeom>
            <a:avLst/>
            <a:gdLst/>
            <a:ahLst/>
            <a:cxnLst/>
            <a:rect l="l" t="t" r="r" b="b"/>
            <a:pathLst>
              <a:path w="16446" h="2069" extrusionOk="0">
                <a:moveTo>
                  <a:pt x="1" y="1"/>
                </a:moveTo>
                <a:lnTo>
                  <a:pt x="1" y="2069"/>
                </a:lnTo>
                <a:lnTo>
                  <a:pt x="16446" y="2069"/>
                </a:lnTo>
                <a:lnTo>
                  <a:pt x="164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1"/>
          <p:cNvSpPr/>
          <p:nvPr/>
        </p:nvSpPr>
        <p:spPr>
          <a:xfrm>
            <a:off x="5808772" y="3531284"/>
            <a:ext cx="401984" cy="41701"/>
          </a:xfrm>
          <a:custGeom>
            <a:avLst/>
            <a:gdLst/>
            <a:ahLst/>
            <a:cxnLst/>
            <a:rect l="l" t="t" r="r" b="b"/>
            <a:pathLst>
              <a:path w="20649" h="2569" extrusionOk="0">
                <a:moveTo>
                  <a:pt x="0" y="0"/>
                </a:moveTo>
                <a:lnTo>
                  <a:pt x="0" y="2569"/>
                </a:lnTo>
                <a:lnTo>
                  <a:pt x="20648" y="2569"/>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1"/>
          <p:cNvSpPr/>
          <p:nvPr/>
        </p:nvSpPr>
        <p:spPr>
          <a:xfrm>
            <a:off x="4876675" y="2868447"/>
            <a:ext cx="3008873" cy="33051"/>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1"/>
          <p:cNvSpPr/>
          <p:nvPr/>
        </p:nvSpPr>
        <p:spPr>
          <a:xfrm>
            <a:off x="1201050" y="1915173"/>
            <a:ext cx="709109" cy="29025"/>
          </a:xfrm>
          <a:custGeom>
            <a:avLst/>
            <a:gdLst/>
            <a:ahLst/>
            <a:cxnLst/>
            <a:rect l="l" t="t" r="r" b="b"/>
            <a:pathLst>
              <a:path w="144938" h="568" extrusionOk="0">
                <a:moveTo>
                  <a:pt x="0" y="0"/>
                </a:moveTo>
                <a:lnTo>
                  <a:pt x="0" y="567"/>
                </a:lnTo>
                <a:lnTo>
                  <a:pt x="144937" y="567"/>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1"/>
          <p:cNvSpPr/>
          <p:nvPr/>
        </p:nvSpPr>
        <p:spPr>
          <a:xfrm>
            <a:off x="6660650" y="2327048"/>
            <a:ext cx="1102678" cy="32275"/>
          </a:xfrm>
          <a:custGeom>
            <a:avLst/>
            <a:gdLst/>
            <a:ahLst/>
            <a:cxnLst/>
            <a:rect l="l" t="t" r="r" b="b"/>
            <a:pathLst>
              <a:path w="56642" h="4070" extrusionOk="0">
                <a:moveTo>
                  <a:pt x="1" y="0"/>
                </a:moveTo>
                <a:lnTo>
                  <a:pt x="1" y="4070"/>
                </a:lnTo>
                <a:lnTo>
                  <a:pt x="56641" y="4070"/>
                </a:lnTo>
                <a:lnTo>
                  <a:pt x="56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1"/>
          <p:cNvSpPr/>
          <p:nvPr/>
        </p:nvSpPr>
        <p:spPr>
          <a:xfrm rot="10800000" flipH="1">
            <a:off x="4967051" y="3272643"/>
            <a:ext cx="2470468" cy="20025"/>
          </a:xfrm>
          <a:custGeom>
            <a:avLst/>
            <a:gdLst/>
            <a:ahLst/>
            <a:cxnLst/>
            <a:rect l="l" t="t" r="r" b="b"/>
            <a:pathLst>
              <a:path w="144938" h="568" extrusionOk="0">
                <a:moveTo>
                  <a:pt x="1" y="0"/>
                </a:moveTo>
                <a:lnTo>
                  <a:pt x="1" y="567"/>
                </a:lnTo>
                <a:lnTo>
                  <a:pt x="144938" y="567"/>
                </a:lnTo>
                <a:lnTo>
                  <a:pt x="1449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1"/>
          <p:cNvSpPr/>
          <p:nvPr/>
        </p:nvSpPr>
        <p:spPr>
          <a:xfrm>
            <a:off x="4645237" y="1302550"/>
            <a:ext cx="132902" cy="34627"/>
          </a:xfrm>
          <a:custGeom>
            <a:avLst/>
            <a:gdLst/>
            <a:ahLst/>
            <a:cxnLst/>
            <a:rect l="l" t="t" r="r" b="b"/>
            <a:pathLst>
              <a:path w="3204" h="835" extrusionOk="0">
                <a:moveTo>
                  <a:pt x="1" y="1"/>
                </a:moveTo>
                <a:lnTo>
                  <a:pt x="1" y="834"/>
                </a:lnTo>
                <a:lnTo>
                  <a:pt x="3203" y="834"/>
                </a:lnTo>
                <a:lnTo>
                  <a:pt x="3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1"/>
          <p:cNvSpPr/>
          <p:nvPr/>
        </p:nvSpPr>
        <p:spPr>
          <a:xfrm rot="10800000" flipH="1">
            <a:off x="2595516" y="1203160"/>
            <a:ext cx="177150" cy="25476"/>
          </a:xfrm>
          <a:custGeom>
            <a:avLst/>
            <a:gdLst/>
            <a:ahLst/>
            <a:cxnLst/>
            <a:rect l="l" t="t" r="r" b="b"/>
            <a:pathLst>
              <a:path w="3203" h="835" extrusionOk="0">
                <a:moveTo>
                  <a:pt x="0" y="1"/>
                </a:moveTo>
                <a:lnTo>
                  <a:pt x="0" y="835"/>
                </a:lnTo>
                <a:lnTo>
                  <a:pt x="3202" y="835"/>
                </a:lnTo>
                <a:lnTo>
                  <a:pt x="3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1"/>
          <p:cNvSpPr/>
          <p:nvPr/>
        </p:nvSpPr>
        <p:spPr>
          <a:xfrm>
            <a:off x="5844025" y="3091500"/>
            <a:ext cx="250119" cy="22598"/>
          </a:xfrm>
          <a:custGeom>
            <a:avLst/>
            <a:gdLst/>
            <a:ahLst/>
            <a:cxnLst/>
            <a:rect l="l" t="t" r="r" b="b"/>
            <a:pathLst>
              <a:path w="24752" h="2270" extrusionOk="0">
                <a:moveTo>
                  <a:pt x="1" y="1"/>
                </a:moveTo>
                <a:lnTo>
                  <a:pt x="1" y="2269"/>
                </a:lnTo>
                <a:lnTo>
                  <a:pt x="24752" y="2269"/>
                </a:lnTo>
                <a:lnTo>
                  <a:pt x="24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1"/>
          <p:cNvSpPr/>
          <p:nvPr/>
        </p:nvSpPr>
        <p:spPr>
          <a:xfrm>
            <a:off x="2244300" y="2094296"/>
            <a:ext cx="125527" cy="79473"/>
          </a:xfrm>
          <a:custGeom>
            <a:avLst/>
            <a:gdLst/>
            <a:ahLst/>
            <a:cxnLst/>
            <a:rect l="l" t="t" r="r" b="b"/>
            <a:pathLst>
              <a:path w="4638" h="2969" extrusionOk="0">
                <a:moveTo>
                  <a:pt x="1" y="0"/>
                </a:moveTo>
                <a:lnTo>
                  <a:pt x="1" y="2969"/>
                </a:lnTo>
                <a:lnTo>
                  <a:pt x="4637" y="2969"/>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1"/>
          <p:cNvSpPr/>
          <p:nvPr/>
        </p:nvSpPr>
        <p:spPr>
          <a:xfrm flipH="1">
            <a:off x="2858199" y="2688232"/>
            <a:ext cx="88475" cy="46625"/>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1"/>
          <p:cNvSpPr/>
          <p:nvPr/>
        </p:nvSpPr>
        <p:spPr>
          <a:xfrm rot="10800000" flipH="1">
            <a:off x="3230325" y="2777787"/>
            <a:ext cx="547799" cy="32026"/>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1"/>
          <p:cNvSpPr/>
          <p:nvPr/>
        </p:nvSpPr>
        <p:spPr>
          <a:xfrm>
            <a:off x="6076078" y="2553520"/>
            <a:ext cx="124611" cy="49681"/>
          </a:xfrm>
          <a:custGeom>
            <a:avLst/>
            <a:gdLst/>
            <a:ahLst/>
            <a:cxnLst/>
            <a:rect l="l" t="t" r="r" b="b"/>
            <a:pathLst>
              <a:path w="4605" h="2970" extrusionOk="0">
                <a:moveTo>
                  <a:pt x="1" y="1"/>
                </a:moveTo>
                <a:lnTo>
                  <a:pt x="1" y="2969"/>
                </a:lnTo>
                <a:lnTo>
                  <a:pt x="4604" y="2969"/>
                </a:lnTo>
                <a:lnTo>
                  <a:pt x="46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1"/>
          <p:cNvSpPr/>
          <p:nvPr/>
        </p:nvSpPr>
        <p:spPr>
          <a:xfrm>
            <a:off x="2547818" y="2479156"/>
            <a:ext cx="111054" cy="30713"/>
          </a:xfrm>
          <a:custGeom>
            <a:avLst/>
            <a:gdLst/>
            <a:ahLst/>
            <a:cxnLst/>
            <a:rect l="l" t="t" r="r" b="b"/>
            <a:pathLst>
              <a:path w="4104" h="1135" extrusionOk="0">
                <a:moveTo>
                  <a:pt x="1" y="0"/>
                </a:moveTo>
                <a:lnTo>
                  <a:pt x="1" y="1134"/>
                </a:lnTo>
                <a:lnTo>
                  <a:pt x="4103" y="1134"/>
                </a:lnTo>
                <a:lnTo>
                  <a:pt x="4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1"/>
          <p:cNvSpPr/>
          <p:nvPr/>
        </p:nvSpPr>
        <p:spPr>
          <a:xfrm>
            <a:off x="2808351" y="1977307"/>
            <a:ext cx="371390" cy="22601"/>
          </a:xfrm>
          <a:custGeom>
            <a:avLst/>
            <a:gdLst/>
            <a:ahLst/>
            <a:cxnLst/>
            <a:rect l="l" t="t" r="r" b="b"/>
            <a:pathLst>
              <a:path w="19248" h="1869" extrusionOk="0">
                <a:moveTo>
                  <a:pt x="0" y="1"/>
                </a:moveTo>
                <a:lnTo>
                  <a:pt x="0" y="1869"/>
                </a:lnTo>
                <a:lnTo>
                  <a:pt x="19247" y="1869"/>
                </a:lnTo>
                <a:lnTo>
                  <a:pt x="192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1"/>
          <p:cNvSpPr/>
          <p:nvPr/>
        </p:nvSpPr>
        <p:spPr>
          <a:xfrm>
            <a:off x="3589220" y="2062473"/>
            <a:ext cx="194994" cy="30713"/>
          </a:xfrm>
          <a:custGeom>
            <a:avLst/>
            <a:gdLst/>
            <a:ahLst/>
            <a:cxnLst/>
            <a:rect l="l" t="t" r="r" b="b"/>
            <a:pathLst>
              <a:path w="7206" h="1135" extrusionOk="0">
                <a:moveTo>
                  <a:pt x="0" y="1"/>
                </a:moveTo>
                <a:lnTo>
                  <a:pt x="0" y="1135"/>
                </a:lnTo>
                <a:lnTo>
                  <a:pt x="7205" y="1135"/>
                </a:lnTo>
                <a:lnTo>
                  <a:pt x="7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1"/>
          <p:cNvSpPr/>
          <p:nvPr/>
        </p:nvSpPr>
        <p:spPr>
          <a:xfrm>
            <a:off x="6460856" y="1833640"/>
            <a:ext cx="125504" cy="35232"/>
          </a:xfrm>
          <a:custGeom>
            <a:avLst/>
            <a:gdLst/>
            <a:ahLst/>
            <a:cxnLst/>
            <a:rect l="l" t="t" r="r" b="b"/>
            <a:pathLst>
              <a:path w="4638" h="1302" extrusionOk="0">
                <a:moveTo>
                  <a:pt x="1" y="0"/>
                </a:moveTo>
                <a:lnTo>
                  <a:pt x="1" y="1301"/>
                </a:lnTo>
                <a:lnTo>
                  <a:pt x="4637" y="1301"/>
                </a:lnTo>
                <a:lnTo>
                  <a:pt x="46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1"/>
          <p:cNvSpPr/>
          <p:nvPr/>
        </p:nvSpPr>
        <p:spPr>
          <a:xfrm>
            <a:off x="6188852" y="2269310"/>
            <a:ext cx="67704" cy="18969"/>
          </a:xfrm>
          <a:custGeom>
            <a:avLst/>
            <a:gdLst/>
            <a:ahLst/>
            <a:cxnLst/>
            <a:rect l="l" t="t" r="r" b="b"/>
            <a:pathLst>
              <a:path w="2502"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1"/>
          <p:cNvSpPr/>
          <p:nvPr/>
        </p:nvSpPr>
        <p:spPr>
          <a:xfrm>
            <a:off x="3692175" y="1443645"/>
            <a:ext cx="194068" cy="50575"/>
          </a:xfrm>
          <a:custGeom>
            <a:avLst/>
            <a:gdLst/>
            <a:ahLst/>
            <a:cxnLst/>
            <a:rect l="l" t="t" r="r" b="b"/>
            <a:pathLst>
              <a:path w="19248" h="1869" extrusionOk="0">
                <a:moveTo>
                  <a:pt x="0" y="0"/>
                </a:moveTo>
                <a:lnTo>
                  <a:pt x="0" y="1868"/>
                </a:lnTo>
                <a:lnTo>
                  <a:pt x="19247" y="1868"/>
                </a:lnTo>
                <a:lnTo>
                  <a:pt x="192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1"/>
          <p:cNvSpPr/>
          <p:nvPr/>
        </p:nvSpPr>
        <p:spPr>
          <a:xfrm>
            <a:off x="3519750" y="2313846"/>
            <a:ext cx="439617" cy="33598"/>
          </a:xfrm>
          <a:custGeom>
            <a:avLst/>
            <a:gdLst/>
            <a:ahLst/>
            <a:cxnLst/>
            <a:rect l="l" t="t" r="r" b="b"/>
            <a:pathLst>
              <a:path w="16246" h="2603" extrusionOk="0">
                <a:moveTo>
                  <a:pt x="0" y="1"/>
                </a:moveTo>
                <a:lnTo>
                  <a:pt x="0" y="2602"/>
                </a:lnTo>
                <a:lnTo>
                  <a:pt x="16245" y="2602"/>
                </a:lnTo>
                <a:lnTo>
                  <a:pt x="162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1"/>
          <p:cNvSpPr/>
          <p:nvPr/>
        </p:nvSpPr>
        <p:spPr>
          <a:xfrm>
            <a:off x="4786164" y="1468916"/>
            <a:ext cx="194074" cy="31606"/>
          </a:xfrm>
          <a:custGeom>
            <a:avLst/>
            <a:gdLst/>
            <a:ahLst/>
            <a:cxnLst/>
            <a:rect l="l" t="t" r="r" b="b"/>
            <a:pathLst>
              <a:path w="7172" h="1168" extrusionOk="0">
                <a:moveTo>
                  <a:pt x="0" y="0"/>
                </a:moveTo>
                <a:lnTo>
                  <a:pt x="0" y="1168"/>
                </a:lnTo>
                <a:lnTo>
                  <a:pt x="7172" y="1168"/>
                </a:lnTo>
                <a:lnTo>
                  <a:pt x="71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1"/>
          <p:cNvSpPr/>
          <p:nvPr/>
        </p:nvSpPr>
        <p:spPr>
          <a:xfrm>
            <a:off x="4682150" y="1974018"/>
            <a:ext cx="1175270" cy="22599"/>
          </a:xfrm>
          <a:custGeom>
            <a:avLst/>
            <a:gdLst/>
            <a:ahLst/>
            <a:cxnLst/>
            <a:rect l="l" t="t" r="r" b="b"/>
            <a:pathLst>
              <a:path w="43432" h="702" extrusionOk="0">
                <a:moveTo>
                  <a:pt x="1" y="1"/>
                </a:moveTo>
                <a:lnTo>
                  <a:pt x="1" y="701"/>
                </a:lnTo>
                <a:lnTo>
                  <a:pt x="43432" y="701"/>
                </a:lnTo>
                <a:lnTo>
                  <a:pt x="434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1"/>
          <p:cNvSpPr/>
          <p:nvPr/>
        </p:nvSpPr>
        <p:spPr>
          <a:xfrm>
            <a:off x="4187976" y="3598447"/>
            <a:ext cx="233227" cy="41725"/>
          </a:xfrm>
          <a:custGeom>
            <a:avLst/>
            <a:gdLst/>
            <a:ahLst/>
            <a:cxnLst/>
            <a:rect l="l" t="t" r="r" b="b"/>
            <a:pathLst>
              <a:path w="4370" h="701" extrusionOk="0">
                <a:moveTo>
                  <a:pt x="0" y="0"/>
                </a:moveTo>
                <a:lnTo>
                  <a:pt x="0" y="701"/>
                </a:lnTo>
                <a:lnTo>
                  <a:pt x="4370" y="701"/>
                </a:lnTo>
                <a:lnTo>
                  <a:pt x="43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1"/>
          <p:cNvSpPr/>
          <p:nvPr/>
        </p:nvSpPr>
        <p:spPr>
          <a:xfrm>
            <a:off x="5074219" y="3590735"/>
            <a:ext cx="490275" cy="60506"/>
          </a:xfrm>
          <a:custGeom>
            <a:avLst/>
            <a:gdLst/>
            <a:ahLst/>
            <a:cxnLst/>
            <a:rect l="l" t="t" r="r" b="b"/>
            <a:pathLst>
              <a:path w="24752" h="2236" extrusionOk="0">
                <a:moveTo>
                  <a:pt x="0" y="0"/>
                </a:moveTo>
                <a:lnTo>
                  <a:pt x="0" y="2235"/>
                </a:lnTo>
                <a:lnTo>
                  <a:pt x="24751" y="2235"/>
                </a:lnTo>
                <a:lnTo>
                  <a:pt x="247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1"/>
          <p:cNvSpPr/>
          <p:nvPr/>
        </p:nvSpPr>
        <p:spPr>
          <a:xfrm>
            <a:off x="3672149" y="3087754"/>
            <a:ext cx="194101" cy="30713"/>
          </a:xfrm>
          <a:custGeom>
            <a:avLst/>
            <a:gdLst/>
            <a:ahLst/>
            <a:cxnLst/>
            <a:rect l="l" t="t" r="r" b="b"/>
            <a:pathLst>
              <a:path w="7173" h="1135" extrusionOk="0">
                <a:moveTo>
                  <a:pt x="1" y="1"/>
                </a:moveTo>
                <a:lnTo>
                  <a:pt x="1" y="1135"/>
                </a:lnTo>
                <a:lnTo>
                  <a:pt x="7173" y="1135"/>
                </a:lnTo>
                <a:lnTo>
                  <a:pt x="7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1"/>
          <p:cNvSpPr/>
          <p:nvPr/>
        </p:nvSpPr>
        <p:spPr>
          <a:xfrm>
            <a:off x="1392713" y="3289548"/>
            <a:ext cx="1102678" cy="32275"/>
          </a:xfrm>
          <a:custGeom>
            <a:avLst/>
            <a:gdLst/>
            <a:ahLst/>
            <a:cxnLst/>
            <a:rect l="l" t="t" r="r" b="b"/>
            <a:pathLst>
              <a:path w="56642" h="4070" extrusionOk="0">
                <a:moveTo>
                  <a:pt x="1" y="0"/>
                </a:moveTo>
                <a:lnTo>
                  <a:pt x="1" y="4070"/>
                </a:lnTo>
                <a:lnTo>
                  <a:pt x="56641" y="4070"/>
                </a:lnTo>
                <a:lnTo>
                  <a:pt x="566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1"/>
          <p:cNvSpPr txBox="1">
            <a:spLocks noGrp="1"/>
          </p:cNvSpPr>
          <p:nvPr>
            <p:ph type="title"/>
          </p:nvPr>
        </p:nvSpPr>
        <p:spPr>
          <a:xfrm>
            <a:off x="902450" y="1316988"/>
            <a:ext cx="7715100" cy="23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REDDIT</a:t>
            </a:r>
            <a:br>
              <a:rPr lang="en" dirty="0"/>
            </a:br>
            <a:r>
              <a:rPr lang="en" sz="4400" dirty="0"/>
              <a:t>MACHINE LEARNING POST CLASSIFICATION</a:t>
            </a:r>
            <a:endParaRPr dirty="0"/>
          </a:p>
        </p:txBody>
      </p:sp>
      <p:grpSp>
        <p:nvGrpSpPr>
          <p:cNvPr id="2670" name="Google Shape;2670;p31"/>
          <p:cNvGrpSpPr/>
          <p:nvPr/>
        </p:nvGrpSpPr>
        <p:grpSpPr>
          <a:xfrm>
            <a:off x="1730085" y="1571537"/>
            <a:ext cx="6230977" cy="1800001"/>
            <a:chOff x="1497698" y="1342700"/>
            <a:chExt cx="6230977" cy="1800001"/>
          </a:xfrm>
        </p:grpSpPr>
        <p:sp>
          <p:nvSpPr>
            <p:cNvPr id="2671" name="Google Shape;2671;p31"/>
            <p:cNvSpPr/>
            <p:nvPr/>
          </p:nvSpPr>
          <p:spPr>
            <a:xfrm rot="10800000" flipH="1">
              <a:off x="6223588" y="1403933"/>
              <a:ext cx="284672" cy="23126"/>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1"/>
            <p:cNvSpPr/>
            <p:nvPr/>
          </p:nvSpPr>
          <p:spPr>
            <a:xfrm>
              <a:off x="2754450" y="236477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1"/>
            <p:cNvSpPr/>
            <p:nvPr/>
          </p:nvSpPr>
          <p:spPr>
            <a:xfrm rot="10800000" flipH="1">
              <a:off x="6104138" y="2083088"/>
              <a:ext cx="230975" cy="38800"/>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1"/>
            <p:cNvSpPr/>
            <p:nvPr/>
          </p:nvSpPr>
          <p:spPr>
            <a:xfrm>
              <a:off x="6551257" y="171078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1"/>
            <p:cNvSpPr/>
            <p:nvPr/>
          </p:nvSpPr>
          <p:spPr>
            <a:xfrm>
              <a:off x="2847822" y="3041794"/>
              <a:ext cx="105169" cy="70125"/>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1"/>
            <p:cNvSpPr/>
            <p:nvPr/>
          </p:nvSpPr>
          <p:spPr>
            <a:xfrm rot="10800000" flipH="1">
              <a:off x="4559857" y="2071066"/>
              <a:ext cx="163993" cy="13550"/>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1"/>
            <p:cNvSpPr/>
            <p:nvPr/>
          </p:nvSpPr>
          <p:spPr>
            <a:xfrm>
              <a:off x="5218954" y="2378310"/>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1"/>
            <p:cNvSpPr/>
            <p:nvPr/>
          </p:nvSpPr>
          <p:spPr>
            <a:xfrm>
              <a:off x="5056288" y="1537792"/>
              <a:ext cx="337179" cy="46628"/>
            </a:xfrm>
            <a:custGeom>
              <a:avLst/>
              <a:gdLst/>
              <a:ahLst/>
              <a:cxnLst/>
              <a:rect l="l" t="t" r="r" b="b"/>
              <a:pathLst>
                <a:path w="8140"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1"/>
            <p:cNvSpPr/>
            <p:nvPr/>
          </p:nvSpPr>
          <p:spPr>
            <a:xfrm>
              <a:off x="4563855" y="3004813"/>
              <a:ext cx="164180" cy="41825"/>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1"/>
            <p:cNvSpPr/>
            <p:nvPr/>
          </p:nvSpPr>
          <p:spPr>
            <a:xfrm>
              <a:off x="7564675" y="1610182"/>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1"/>
            <p:cNvSpPr/>
            <p:nvPr/>
          </p:nvSpPr>
          <p:spPr>
            <a:xfrm>
              <a:off x="2447907" y="20858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1"/>
            <p:cNvSpPr/>
            <p:nvPr/>
          </p:nvSpPr>
          <p:spPr>
            <a:xfrm>
              <a:off x="6480527" y="2256228"/>
              <a:ext cx="164000" cy="41824"/>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1"/>
            <p:cNvSpPr/>
            <p:nvPr/>
          </p:nvSpPr>
          <p:spPr>
            <a:xfrm>
              <a:off x="3694400" y="2128325"/>
              <a:ext cx="218172" cy="65325"/>
            </a:xfrm>
            <a:custGeom>
              <a:avLst/>
              <a:gdLst/>
              <a:ahLst/>
              <a:cxnLst/>
              <a:rect l="l" t="t" r="r" b="b"/>
              <a:pathLst>
                <a:path w="8140" h="2969" extrusionOk="0">
                  <a:moveTo>
                    <a:pt x="1" y="0"/>
                  </a:moveTo>
                  <a:lnTo>
                    <a:pt x="1" y="2969"/>
                  </a:lnTo>
                  <a:lnTo>
                    <a:pt x="8140" y="2969"/>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1"/>
            <p:cNvSpPr/>
            <p:nvPr/>
          </p:nvSpPr>
          <p:spPr>
            <a:xfrm>
              <a:off x="5777438" y="2110559"/>
              <a:ext cx="89551" cy="221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1"/>
            <p:cNvSpPr/>
            <p:nvPr/>
          </p:nvSpPr>
          <p:spPr>
            <a:xfrm>
              <a:off x="3379500" y="2811883"/>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1"/>
            <p:cNvSpPr/>
            <p:nvPr/>
          </p:nvSpPr>
          <p:spPr>
            <a:xfrm>
              <a:off x="3164382" y="2085809"/>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1"/>
            <p:cNvSpPr/>
            <p:nvPr/>
          </p:nvSpPr>
          <p:spPr>
            <a:xfrm>
              <a:off x="2728350" y="155182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1"/>
            <p:cNvSpPr/>
            <p:nvPr/>
          </p:nvSpPr>
          <p:spPr>
            <a:xfrm>
              <a:off x="2276639" y="1385213"/>
              <a:ext cx="202498" cy="26300"/>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1"/>
            <p:cNvSpPr/>
            <p:nvPr/>
          </p:nvSpPr>
          <p:spPr>
            <a:xfrm>
              <a:off x="1557682" y="16654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1"/>
            <p:cNvSpPr/>
            <p:nvPr/>
          </p:nvSpPr>
          <p:spPr>
            <a:xfrm>
              <a:off x="1497698" y="1361075"/>
              <a:ext cx="129749" cy="5085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1"/>
            <p:cNvSpPr/>
            <p:nvPr/>
          </p:nvSpPr>
          <p:spPr>
            <a:xfrm>
              <a:off x="3897782" y="2785597"/>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1"/>
            <p:cNvSpPr/>
            <p:nvPr/>
          </p:nvSpPr>
          <p:spPr>
            <a:xfrm>
              <a:off x="2560825" y="238717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1"/>
            <p:cNvSpPr/>
            <p:nvPr/>
          </p:nvSpPr>
          <p:spPr>
            <a:xfrm>
              <a:off x="5355352" y="2788553"/>
              <a:ext cx="164000" cy="41824"/>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1"/>
            <p:cNvSpPr/>
            <p:nvPr/>
          </p:nvSpPr>
          <p:spPr>
            <a:xfrm>
              <a:off x="5389925" y="3125751"/>
              <a:ext cx="164000" cy="16950"/>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1"/>
            <p:cNvSpPr/>
            <p:nvPr/>
          </p:nvSpPr>
          <p:spPr>
            <a:xfrm>
              <a:off x="6089582" y="279848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1"/>
            <p:cNvSpPr/>
            <p:nvPr/>
          </p:nvSpPr>
          <p:spPr>
            <a:xfrm>
              <a:off x="4167444" y="2377072"/>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1"/>
            <p:cNvSpPr/>
            <p:nvPr/>
          </p:nvSpPr>
          <p:spPr>
            <a:xfrm>
              <a:off x="4850682" y="279848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1"/>
            <p:cNvSpPr/>
            <p:nvPr/>
          </p:nvSpPr>
          <p:spPr>
            <a:xfrm>
              <a:off x="5925582" y="13589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1"/>
            <p:cNvSpPr/>
            <p:nvPr/>
          </p:nvSpPr>
          <p:spPr>
            <a:xfrm>
              <a:off x="3009525" y="1372925"/>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1"/>
            <p:cNvSpPr/>
            <p:nvPr/>
          </p:nvSpPr>
          <p:spPr>
            <a:xfrm>
              <a:off x="3535825" y="1645625"/>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1"/>
            <p:cNvSpPr/>
            <p:nvPr/>
          </p:nvSpPr>
          <p:spPr>
            <a:xfrm>
              <a:off x="3819900" y="1429800"/>
              <a:ext cx="129749" cy="50874"/>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1"/>
            <p:cNvSpPr/>
            <p:nvPr/>
          </p:nvSpPr>
          <p:spPr>
            <a:xfrm>
              <a:off x="5643550" y="1363601"/>
              <a:ext cx="164000" cy="16950"/>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1"/>
            <p:cNvSpPr/>
            <p:nvPr/>
          </p:nvSpPr>
          <p:spPr>
            <a:xfrm>
              <a:off x="4257600" y="1704964"/>
              <a:ext cx="164000" cy="16950"/>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1"/>
            <p:cNvSpPr/>
            <p:nvPr/>
          </p:nvSpPr>
          <p:spPr>
            <a:xfrm>
              <a:off x="4479425" y="2885313"/>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1"/>
            <p:cNvSpPr/>
            <p:nvPr/>
          </p:nvSpPr>
          <p:spPr>
            <a:xfrm>
              <a:off x="3991125" y="1610163"/>
              <a:ext cx="129749" cy="26300"/>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1"/>
            <p:cNvSpPr/>
            <p:nvPr/>
          </p:nvSpPr>
          <p:spPr>
            <a:xfrm>
              <a:off x="7236157" y="1358934"/>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1"/>
            <p:cNvSpPr/>
            <p:nvPr/>
          </p:nvSpPr>
          <p:spPr>
            <a:xfrm>
              <a:off x="4206700" y="1358650"/>
              <a:ext cx="129749" cy="16951"/>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1"/>
            <p:cNvSpPr/>
            <p:nvPr/>
          </p:nvSpPr>
          <p:spPr>
            <a:xfrm>
              <a:off x="4776650" y="1614837"/>
              <a:ext cx="129749" cy="16951"/>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1"/>
            <p:cNvSpPr/>
            <p:nvPr/>
          </p:nvSpPr>
          <p:spPr>
            <a:xfrm>
              <a:off x="6836000" y="1342700"/>
              <a:ext cx="129749" cy="16951"/>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1"/>
            <p:cNvSpPr/>
            <p:nvPr/>
          </p:nvSpPr>
          <p:spPr>
            <a:xfrm>
              <a:off x="5191236" y="3092975"/>
              <a:ext cx="129749" cy="41825"/>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1"/>
            <p:cNvSpPr/>
            <p:nvPr/>
          </p:nvSpPr>
          <p:spPr>
            <a:xfrm>
              <a:off x="4331457" y="2317759"/>
              <a:ext cx="164000" cy="2630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16"/>
        <p:cNvGrpSpPr/>
        <p:nvPr/>
      </p:nvGrpSpPr>
      <p:grpSpPr>
        <a:xfrm>
          <a:off x="0" y="0"/>
          <a:ext cx="0" cy="0"/>
          <a:chOff x="0" y="0"/>
          <a:chExt cx="0" cy="0"/>
        </a:xfrm>
      </p:grpSpPr>
      <p:sp>
        <p:nvSpPr>
          <p:cNvPr id="4717" name="Google Shape;4717;p61"/>
          <p:cNvSpPr txBox="1">
            <a:spLocks noGrp="1"/>
          </p:cNvSpPr>
          <p:nvPr>
            <p:ph type="title" idx="4"/>
          </p:nvPr>
        </p:nvSpPr>
        <p:spPr>
          <a:xfrm>
            <a:off x="1656750" y="353234"/>
            <a:ext cx="58305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POST DISTRIBUTION</a:t>
            </a:r>
            <a:endParaRPr dirty="0"/>
          </a:p>
        </p:txBody>
      </p:sp>
      <p:grpSp>
        <p:nvGrpSpPr>
          <p:cNvPr id="4718" name="Google Shape;4718;p61"/>
          <p:cNvGrpSpPr/>
          <p:nvPr/>
        </p:nvGrpSpPr>
        <p:grpSpPr>
          <a:xfrm>
            <a:off x="91050" y="65384"/>
            <a:ext cx="722550" cy="722550"/>
            <a:chOff x="882925" y="1716025"/>
            <a:chExt cx="1572900" cy="1572900"/>
          </a:xfrm>
        </p:grpSpPr>
        <p:sp>
          <p:nvSpPr>
            <p:cNvPr id="4719" name="Google Shape;4719;p61"/>
            <p:cNvSpPr/>
            <p:nvPr/>
          </p:nvSpPr>
          <p:spPr>
            <a:xfrm>
              <a:off x="883825" y="1716925"/>
              <a:ext cx="1572000" cy="157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1"/>
            <p:cNvSpPr/>
            <p:nvPr/>
          </p:nvSpPr>
          <p:spPr>
            <a:xfrm>
              <a:off x="882925" y="1716025"/>
              <a:ext cx="1572900" cy="1572900"/>
            </a:xfrm>
            <a:prstGeom prst="pie">
              <a:avLst>
                <a:gd name="adj1" fmla="val 16218093"/>
                <a:gd name="adj2" fmla="val 5406406"/>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1"/>
            <p:cNvSpPr/>
            <p:nvPr/>
          </p:nvSpPr>
          <p:spPr>
            <a:xfrm>
              <a:off x="1162675" y="1995775"/>
              <a:ext cx="1014300" cy="101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descr="Chart, histogram&#10;&#10;Description automatically generated">
            <a:extLst>
              <a:ext uri="{FF2B5EF4-FFF2-40B4-BE49-F238E27FC236}">
                <a16:creationId xmlns:a16="http://schemas.microsoft.com/office/drawing/2014/main" id="{2D710B58-D7E6-2BE4-C4BC-C13C41267446}"/>
              </a:ext>
            </a:extLst>
          </p:cNvPr>
          <p:cNvPicPr>
            <a:picLocks noChangeAspect="1"/>
          </p:cNvPicPr>
          <p:nvPr/>
        </p:nvPicPr>
        <p:blipFill>
          <a:blip r:embed="rId3"/>
          <a:stretch>
            <a:fillRect/>
          </a:stretch>
        </p:blipFill>
        <p:spPr>
          <a:xfrm>
            <a:off x="2103715" y="938234"/>
            <a:ext cx="4936570" cy="3822676"/>
          </a:xfrm>
          <a:prstGeom prst="rect">
            <a:avLst/>
          </a:prstGeom>
        </p:spPr>
      </p:pic>
      <p:grpSp>
        <p:nvGrpSpPr>
          <p:cNvPr id="17" name="Google Shape;4718;p61">
            <a:extLst>
              <a:ext uri="{FF2B5EF4-FFF2-40B4-BE49-F238E27FC236}">
                <a16:creationId xmlns:a16="http://schemas.microsoft.com/office/drawing/2014/main" id="{822224C9-1DF2-2A51-9A27-0F062AD5504D}"/>
              </a:ext>
            </a:extLst>
          </p:cNvPr>
          <p:cNvGrpSpPr/>
          <p:nvPr/>
        </p:nvGrpSpPr>
        <p:grpSpPr>
          <a:xfrm rot="10800000">
            <a:off x="8371050" y="4330441"/>
            <a:ext cx="722550" cy="722550"/>
            <a:chOff x="882925" y="1716025"/>
            <a:chExt cx="1572900" cy="1572900"/>
          </a:xfrm>
        </p:grpSpPr>
        <p:sp>
          <p:nvSpPr>
            <p:cNvPr id="18" name="Google Shape;4719;p61">
              <a:extLst>
                <a:ext uri="{FF2B5EF4-FFF2-40B4-BE49-F238E27FC236}">
                  <a16:creationId xmlns:a16="http://schemas.microsoft.com/office/drawing/2014/main" id="{6D120F5D-3866-8706-A6C7-9F6DA1C6331B}"/>
                </a:ext>
              </a:extLst>
            </p:cNvPr>
            <p:cNvSpPr/>
            <p:nvPr/>
          </p:nvSpPr>
          <p:spPr>
            <a:xfrm>
              <a:off x="883825" y="1716925"/>
              <a:ext cx="1572000" cy="157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20;p61">
              <a:extLst>
                <a:ext uri="{FF2B5EF4-FFF2-40B4-BE49-F238E27FC236}">
                  <a16:creationId xmlns:a16="http://schemas.microsoft.com/office/drawing/2014/main" id="{3C37B18C-6587-9F16-7305-4A0875307FED}"/>
                </a:ext>
              </a:extLst>
            </p:cNvPr>
            <p:cNvSpPr/>
            <p:nvPr/>
          </p:nvSpPr>
          <p:spPr>
            <a:xfrm>
              <a:off x="882925" y="1716025"/>
              <a:ext cx="1572900" cy="1572900"/>
            </a:xfrm>
            <a:prstGeom prst="pie">
              <a:avLst>
                <a:gd name="adj1" fmla="val 16218093"/>
                <a:gd name="adj2" fmla="val 5406406"/>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21;p61">
              <a:extLst>
                <a:ext uri="{FF2B5EF4-FFF2-40B4-BE49-F238E27FC236}">
                  <a16:creationId xmlns:a16="http://schemas.microsoft.com/office/drawing/2014/main" id="{6E16301B-F2C1-027E-F69E-73380D1ECBC0}"/>
                </a:ext>
              </a:extLst>
            </p:cNvPr>
            <p:cNvSpPr/>
            <p:nvPr/>
          </p:nvSpPr>
          <p:spPr>
            <a:xfrm>
              <a:off x="1162675" y="1995775"/>
              <a:ext cx="1014300" cy="101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6664399"/>
      </p:ext>
    </p:extLst>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0FFB952-2080-E307-18CD-869B4414AF3A}"/>
              </a:ext>
            </a:extLst>
          </p:cNvPr>
          <p:cNvSpPr>
            <a:spLocks noGrp="1"/>
          </p:cNvSpPr>
          <p:nvPr>
            <p:ph type="title"/>
          </p:nvPr>
        </p:nvSpPr>
        <p:spPr>
          <a:xfrm>
            <a:off x="918713" y="513004"/>
            <a:ext cx="7306574" cy="539100"/>
          </a:xfrm>
        </p:spPr>
        <p:txBody>
          <a:bodyPr/>
          <a:lstStyle/>
          <a:p>
            <a:pPr algn="ctr"/>
            <a:r>
              <a:rPr lang="en-US" dirty="0"/>
              <a:t>MOST COMMON WORDS</a:t>
            </a:r>
          </a:p>
        </p:txBody>
      </p:sp>
      <p:pic>
        <p:nvPicPr>
          <p:cNvPr id="12" name="Picture 11">
            <a:extLst>
              <a:ext uri="{FF2B5EF4-FFF2-40B4-BE49-F238E27FC236}">
                <a16:creationId xmlns:a16="http://schemas.microsoft.com/office/drawing/2014/main" id="{54FA41DD-F511-3C0D-6CF4-609D628CFC37}"/>
              </a:ext>
            </a:extLst>
          </p:cNvPr>
          <p:cNvPicPr>
            <a:picLocks noChangeAspect="1"/>
          </p:cNvPicPr>
          <p:nvPr/>
        </p:nvPicPr>
        <p:blipFill>
          <a:blip r:embed="rId3"/>
          <a:srcRect/>
          <a:stretch/>
        </p:blipFill>
        <p:spPr>
          <a:xfrm>
            <a:off x="722944" y="1052104"/>
            <a:ext cx="7698111" cy="3471697"/>
          </a:xfrm>
          <a:prstGeom prst="rect">
            <a:avLst/>
          </a:prstGeom>
        </p:spPr>
      </p:pic>
    </p:spTree>
    <p:extLst>
      <p:ext uri="{BB962C8B-B14F-4D97-AF65-F5344CB8AC3E}">
        <p14:creationId xmlns:p14="http://schemas.microsoft.com/office/powerpoint/2010/main" val="156469384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txBox="1">
            <a:spLocks noGrp="1"/>
          </p:cNvSpPr>
          <p:nvPr>
            <p:ph type="title"/>
          </p:nvPr>
        </p:nvSpPr>
        <p:spPr>
          <a:xfrm>
            <a:off x="2073600" y="2896063"/>
            <a:ext cx="50616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Natural Language Processing</a:t>
            </a:r>
            <a:endParaRPr dirty="0"/>
          </a:p>
        </p:txBody>
      </p:sp>
      <p:sp>
        <p:nvSpPr>
          <p:cNvPr id="2810" name="Google Shape;2810;p34"/>
          <p:cNvSpPr txBox="1">
            <a:spLocks noGrp="1"/>
          </p:cNvSpPr>
          <p:nvPr>
            <p:ph type="title" idx="2"/>
          </p:nvPr>
        </p:nvSpPr>
        <p:spPr>
          <a:xfrm>
            <a:off x="3081601" y="1537225"/>
            <a:ext cx="28987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7176986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cxnSp>
        <p:nvCxnSpPr>
          <p:cNvPr id="3792" name="Google Shape;3792;p48"/>
          <p:cNvCxnSpPr/>
          <p:nvPr/>
        </p:nvCxnSpPr>
        <p:spPr>
          <a:xfrm rot="10800000" flipH="1">
            <a:off x="5700975" y="2249000"/>
            <a:ext cx="575700" cy="300"/>
          </a:xfrm>
          <a:prstGeom prst="straightConnector1">
            <a:avLst/>
          </a:prstGeom>
          <a:noFill/>
          <a:ln w="28575" cap="flat" cmpd="sng">
            <a:solidFill>
              <a:schemeClr val="dk1"/>
            </a:solidFill>
            <a:prstDash val="solid"/>
            <a:round/>
            <a:headEnd type="none" w="med" len="med"/>
            <a:tailEnd type="oval" w="med" len="med"/>
          </a:ln>
        </p:spPr>
      </p:cxnSp>
      <p:cxnSp>
        <p:nvCxnSpPr>
          <p:cNvPr id="3793" name="Google Shape;3793;p48"/>
          <p:cNvCxnSpPr/>
          <p:nvPr/>
        </p:nvCxnSpPr>
        <p:spPr>
          <a:xfrm rot="10800000">
            <a:off x="2878875" y="3778350"/>
            <a:ext cx="566400" cy="0"/>
          </a:xfrm>
          <a:prstGeom prst="straightConnector1">
            <a:avLst/>
          </a:prstGeom>
          <a:noFill/>
          <a:ln w="28575" cap="flat" cmpd="sng">
            <a:solidFill>
              <a:schemeClr val="dk1"/>
            </a:solidFill>
            <a:prstDash val="solid"/>
            <a:round/>
            <a:headEnd type="none" w="med" len="med"/>
            <a:tailEnd type="oval" w="med" len="med"/>
          </a:ln>
        </p:spPr>
      </p:cxnSp>
      <p:cxnSp>
        <p:nvCxnSpPr>
          <p:cNvPr id="3794" name="Google Shape;3794;p48"/>
          <p:cNvCxnSpPr/>
          <p:nvPr/>
        </p:nvCxnSpPr>
        <p:spPr>
          <a:xfrm rot="10800000">
            <a:off x="2867325" y="2249151"/>
            <a:ext cx="803100" cy="0"/>
          </a:xfrm>
          <a:prstGeom prst="straightConnector1">
            <a:avLst/>
          </a:prstGeom>
          <a:noFill/>
          <a:ln w="28575" cap="flat" cmpd="sng">
            <a:solidFill>
              <a:schemeClr val="dk1"/>
            </a:solidFill>
            <a:prstDash val="solid"/>
            <a:round/>
            <a:headEnd type="none" w="med" len="med"/>
            <a:tailEnd type="oval" w="med" len="med"/>
          </a:ln>
        </p:spPr>
      </p:cxnSp>
      <p:cxnSp>
        <p:nvCxnSpPr>
          <p:cNvPr id="3795" name="Google Shape;3795;p48"/>
          <p:cNvCxnSpPr/>
          <p:nvPr/>
        </p:nvCxnSpPr>
        <p:spPr>
          <a:xfrm>
            <a:off x="5458525" y="3777725"/>
            <a:ext cx="802200" cy="600"/>
          </a:xfrm>
          <a:prstGeom prst="straightConnector1">
            <a:avLst/>
          </a:prstGeom>
          <a:noFill/>
          <a:ln w="28575" cap="flat" cmpd="sng">
            <a:solidFill>
              <a:schemeClr val="dk1"/>
            </a:solidFill>
            <a:prstDash val="solid"/>
            <a:round/>
            <a:headEnd type="none" w="med" len="med"/>
            <a:tailEnd type="oval" w="med" len="med"/>
          </a:ln>
        </p:spPr>
      </p:cxnSp>
      <p:sp>
        <p:nvSpPr>
          <p:cNvPr id="3796" name="Google Shape;3796;p48"/>
          <p:cNvSpPr/>
          <p:nvPr/>
        </p:nvSpPr>
        <p:spPr>
          <a:xfrm>
            <a:off x="4565802" y="3174930"/>
            <a:ext cx="990600" cy="99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8"/>
          <p:cNvSpPr/>
          <p:nvPr/>
        </p:nvSpPr>
        <p:spPr>
          <a:xfrm>
            <a:off x="3354123" y="3174930"/>
            <a:ext cx="1078200" cy="107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8"/>
          <p:cNvSpPr/>
          <p:nvPr/>
        </p:nvSpPr>
        <p:spPr>
          <a:xfrm>
            <a:off x="3517719" y="2122434"/>
            <a:ext cx="908400" cy="90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8"/>
          <p:cNvSpPr/>
          <p:nvPr/>
        </p:nvSpPr>
        <p:spPr>
          <a:xfrm>
            <a:off x="4565802" y="1844050"/>
            <a:ext cx="1140000" cy="1186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8"/>
          <p:cNvSpPr/>
          <p:nvPr/>
        </p:nvSpPr>
        <p:spPr>
          <a:xfrm>
            <a:off x="4621427" y="3126105"/>
            <a:ext cx="990600" cy="9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8"/>
          <p:cNvSpPr/>
          <p:nvPr/>
        </p:nvSpPr>
        <p:spPr>
          <a:xfrm>
            <a:off x="3409748" y="3126105"/>
            <a:ext cx="1078200" cy="107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8"/>
          <p:cNvSpPr/>
          <p:nvPr/>
        </p:nvSpPr>
        <p:spPr>
          <a:xfrm>
            <a:off x="3573344" y="2073609"/>
            <a:ext cx="908400" cy="90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8"/>
          <p:cNvSpPr/>
          <p:nvPr/>
        </p:nvSpPr>
        <p:spPr>
          <a:xfrm>
            <a:off x="4621427" y="1795225"/>
            <a:ext cx="1140000" cy="118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8"/>
          <p:cNvSpPr txBox="1">
            <a:spLocks noGrp="1"/>
          </p:cNvSpPr>
          <p:nvPr>
            <p:ph type="title"/>
          </p:nvPr>
        </p:nvSpPr>
        <p:spPr>
          <a:xfrm>
            <a:off x="1536300" y="347425"/>
            <a:ext cx="60714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NATURAL LANGUAGE PROCESSING</a:t>
            </a:r>
            <a:endParaRPr dirty="0"/>
          </a:p>
        </p:txBody>
      </p:sp>
      <p:sp>
        <p:nvSpPr>
          <p:cNvPr id="3805" name="Google Shape;3805;p48"/>
          <p:cNvSpPr txBox="1"/>
          <p:nvPr/>
        </p:nvSpPr>
        <p:spPr>
          <a:xfrm>
            <a:off x="6092082" y="2289625"/>
            <a:ext cx="1986794" cy="531000"/>
          </a:xfrm>
          <a:prstGeom prst="rect">
            <a:avLst/>
          </a:prstGeom>
          <a:noFill/>
          <a:ln>
            <a:noFill/>
          </a:ln>
        </p:spPr>
        <p:txBody>
          <a:bodyPr spcFirstLastPara="1" wrap="square" lIns="91425" tIns="16400" rIns="0" bIns="0" anchor="t" anchorCtr="0">
            <a:noAutofit/>
          </a:bodyPr>
          <a:lstStyle/>
          <a:p>
            <a:pPr marL="0" marR="0" lvl="0" indent="0" algn="r" rtl="0">
              <a:lnSpc>
                <a:spcPct val="100000"/>
              </a:lnSpc>
              <a:spcBef>
                <a:spcPts val="100"/>
              </a:spcBef>
              <a:spcAft>
                <a:spcPts val="0"/>
              </a:spcAft>
              <a:buNone/>
            </a:pPr>
            <a:r>
              <a:rPr lang="en" dirty="0">
                <a:solidFill>
                  <a:schemeClr val="dk1"/>
                </a:solidFill>
                <a:latin typeface="Montserrat"/>
                <a:ea typeface="Montserrat"/>
                <a:cs typeface="Montserrat"/>
                <a:sym typeface="Montserrat"/>
              </a:rPr>
              <a:t>Words were reduced to their base form.</a:t>
            </a:r>
            <a:endParaRPr dirty="0">
              <a:solidFill>
                <a:schemeClr val="dk1"/>
              </a:solidFill>
              <a:latin typeface="Montserrat"/>
              <a:ea typeface="Montserrat"/>
              <a:cs typeface="Montserrat"/>
              <a:sym typeface="Montserrat"/>
            </a:endParaRPr>
          </a:p>
        </p:txBody>
      </p:sp>
      <p:sp>
        <p:nvSpPr>
          <p:cNvPr id="3809" name="Google Shape;3809;p48"/>
          <p:cNvSpPr txBox="1"/>
          <p:nvPr/>
        </p:nvSpPr>
        <p:spPr>
          <a:xfrm>
            <a:off x="5957642" y="3992266"/>
            <a:ext cx="2121233" cy="531000"/>
          </a:xfrm>
          <a:prstGeom prst="rect">
            <a:avLst/>
          </a:prstGeom>
          <a:noFill/>
          <a:ln>
            <a:noFill/>
          </a:ln>
        </p:spPr>
        <p:txBody>
          <a:bodyPr spcFirstLastPara="1" wrap="square" lIns="91425" tIns="16400" rIns="0" bIns="0" anchor="t" anchorCtr="0">
            <a:noAutofit/>
          </a:bodyPr>
          <a:lstStyle/>
          <a:p>
            <a:pPr marL="0" lvl="0" indent="0" algn="r" rtl="0">
              <a:spcBef>
                <a:spcPts val="0"/>
              </a:spcBef>
              <a:spcAft>
                <a:spcPts val="0"/>
              </a:spcAft>
              <a:buSzPts val="1100"/>
              <a:buNone/>
            </a:pPr>
            <a:r>
              <a:rPr lang="en" dirty="0">
                <a:solidFill>
                  <a:schemeClr val="dk1"/>
                </a:solidFill>
                <a:latin typeface="Montserrat"/>
                <a:ea typeface="Montserrat"/>
                <a:cs typeface="Montserrat"/>
                <a:sym typeface="Montserrat"/>
              </a:rPr>
              <a:t>Single words, bigrams, and trigrams.</a:t>
            </a:r>
            <a:endParaRPr dirty="0">
              <a:solidFill>
                <a:schemeClr val="dk1"/>
              </a:solidFill>
              <a:latin typeface="Montserrat"/>
              <a:ea typeface="Montserrat"/>
              <a:cs typeface="Montserrat"/>
              <a:sym typeface="Montserrat"/>
            </a:endParaRPr>
          </a:p>
        </p:txBody>
      </p:sp>
      <p:sp>
        <p:nvSpPr>
          <p:cNvPr id="3811" name="Google Shape;3811;p48"/>
          <p:cNvSpPr txBox="1"/>
          <p:nvPr/>
        </p:nvSpPr>
        <p:spPr>
          <a:xfrm>
            <a:off x="1065124" y="1599213"/>
            <a:ext cx="1496825" cy="3531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2000" b="1" dirty="0">
                <a:solidFill>
                  <a:schemeClr val="dk1"/>
                </a:solidFill>
                <a:latin typeface="Montserrat"/>
                <a:ea typeface="Montserrat"/>
                <a:cs typeface="Montserrat"/>
                <a:sym typeface="Montserrat"/>
              </a:rPr>
              <a:t>Stopwords Removed</a:t>
            </a:r>
            <a:endParaRPr sz="2000" b="1" dirty="0">
              <a:solidFill>
                <a:schemeClr val="dk1"/>
              </a:solidFill>
              <a:latin typeface="Montserrat"/>
              <a:ea typeface="Montserrat"/>
              <a:cs typeface="Montserrat"/>
              <a:sym typeface="Montserrat"/>
            </a:endParaRPr>
          </a:p>
        </p:txBody>
      </p:sp>
      <p:sp>
        <p:nvSpPr>
          <p:cNvPr id="3812" name="Google Shape;3812;p48"/>
          <p:cNvSpPr txBox="1"/>
          <p:nvPr/>
        </p:nvSpPr>
        <p:spPr>
          <a:xfrm>
            <a:off x="6036816" y="1599225"/>
            <a:ext cx="2042059" cy="353100"/>
          </a:xfrm>
          <a:prstGeom prst="rect">
            <a:avLst/>
          </a:prstGeom>
          <a:noFill/>
          <a:ln>
            <a:noFill/>
          </a:ln>
        </p:spPr>
        <p:txBody>
          <a:bodyPr spcFirstLastPara="1" wrap="square" lIns="0" tIns="6350" rIns="0" bIns="0" anchor="t" anchorCtr="0">
            <a:noAutofit/>
          </a:bodyPr>
          <a:lstStyle/>
          <a:p>
            <a:pPr marL="12700" marR="0" lvl="0" indent="0" algn="r" rtl="0">
              <a:lnSpc>
                <a:spcPct val="100000"/>
              </a:lnSpc>
              <a:spcBef>
                <a:spcPts val="0"/>
              </a:spcBef>
              <a:spcAft>
                <a:spcPts val="0"/>
              </a:spcAft>
              <a:buNone/>
            </a:pPr>
            <a:r>
              <a:rPr lang="en" sz="2000" b="1" dirty="0">
                <a:solidFill>
                  <a:schemeClr val="dk1"/>
                </a:solidFill>
                <a:latin typeface="Montserrat"/>
                <a:ea typeface="Montserrat"/>
                <a:cs typeface="Montserrat"/>
                <a:sym typeface="Montserrat"/>
              </a:rPr>
              <a:t>Stemming Words</a:t>
            </a:r>
            <a:endParaRPr sz="2000" b="1" dirty="0">
              <a:solidFill>
                <a:schemeClr val="dk1"/>
              </a:solidFill>
              <a:latin typeface="Montserrat"/>
              <a:ea typeface="Montserrat"/>
              <a:cs typeface="Montserrat"/>
              <a:sym typeface="Montserrat"/>
            </a:endParaRPr>
          </a:p>
        </p:txBody>
      </p:sp>
      <p:sp>
        <p:nvSpPr>
          <p:cNvPr id="3813" name="Google Shape;3813;p48"/>
          <p:cNvSpPr txBox="1"/>
          <p:nvPr/>
        </p:nvSpPr>
        <p:spPr>
          <a:xfrm>
            <a:off x="1065124" y="3119276"/>
            <a:ext cx="2055779" cy="353100"/>
          </a:xfrm>
          <a:prstGeom prst="rect">
            <a:avLst/>
          </a:prstGeom>
          <a:noFill/>
          <a:ln>
            <a:noFill/>
          </a:ln>
        </p:spPr>
        <p:txBody>
          <a:bodyPr spcFirstLastPara="1" wrap="square" lIns="0" tIns="6350" rIns="0" bIns="0" anchor="t" anchorCtr="0">
            <a:noAutofit/>
          </a:bodyPr>
          <a:lstStyle/>
          <a:p>
            <a:pPr marL="12700" marR="0" lvl="0" indent="0" algn="l" rtl="0">
              <a:lnSpc>
                <a:spcPct val="100000"/>
              </a:lnSpc>
              <a:spcBef>
                <a:spcPts val="0"/>
              </a:spcBef>
              <a:spcAft>
                <a:spcPts val="0"/>
              </a:spcAft>
              <a:buNone/>
            </a:pPr>
            <a:r>
              <a:rPr lang="en" sz="2000" b="1" dirty="0">
                <a:solidFill>
                  <a:schemeClr val="dk1"/>
                </a:solidFill>
                <a:latin typeface="Montserrat"/>
                <a:ea typeface="Montserrat"/>
                <a:cs typeface="Montserrat"/>
                <a:sym typeface="Montserrat"/>
              </a:rPr>
              <a:t>Lemmatizing Words</a:t>
            </a:r>
            <a:endParaRPr sz="2000" b="1" dirty="0">
              <a:solidFill>
                <a:schemeClr val="dk1"/>
              </a:solidFill>
              <a:latin typeface="Montserrat"/>
              <a:ea typeface="Montserrat"/>
              <a:cs typeface="Montserrat"/>
              <a:sym typeface="Montserrat"/>
            </a:endParaRPr>
          </a:p>
        </p:txBody>
      </p:sp>
      <p:sp>
        <p:nvSpPr>
          <p:cNvPr id="3814" name="Google Shape;3814;p48"/>
          <p:cNvSpPr txBox="1"/>
          <p:nvPr/>
        </p:nvSpPr>
        <p:spPr>
          <a:xfrm>
            <a:off x="6196614" y="3119275"/>
            <a:ext cx="1882261" cy="353100"/>
          </a:xfrm>
          <a:prstGeom prst="rect">
            <a:avLst/>
          </a:prstGeom>
          <a:noFill/>
          <a:ln>
            <a:noFill/>
          </a:ln>
        </p:spPr>
        <p:txBody>
          <a:bodyPr spcFirstLastPara="1" wrap="square" lIns="0" tIns="6350" rIns="0" bIns="0" anchor="t" anchorCtr="0">
            <a:noAutofit/>
          </a:bodyPr>
          <a:lstStyle/>
          <a:p>
            <a:pPr marL="12700" marR="0" lvl="0" indent="0" algn="r" rtl="0">
              <a:lnSpc>
                <a:spcPct val="100000"/>
              </a:lnSpc>
              <a:spcBef>
                <a:spcPts val="0"/>
              </a:spcBef>
              <a:spcAft>
                <a:spcPts val="0"/>
              </a:spcAft>
              <a:buNone/>
            </a:pPr>
            <a:r>
              <a:rPr lang="en" sz="2000" b="1" dirty="0">
                <a:solidFill>
                  <a:schemeClr val="dk1"/>
                </a:solidFill>
                <a:latin typeface="Montserrat"/>
                <a:ea typeface="Montserrat"/>
                <a:cs typeface="Montserrat"/>
                <a:sym typeface="Montserrat"/>
              </a:rPr>
              <a:t>Commonly Shared Words Removed.</a:t>
            </a:r>
            <a:endParaRPr sz="2000" b="1" dirty="0">
              <a:solidFill>
                <a:schemeClr val="dk1"/>
              </a:solidFill>
              <a:latin typeface="Montserrat"/>
              <a:ea typeface="Montserrat"/>
              <a:cs typeface="Montserrat"/>
              <a:sym typeface="Montserrat"/>
            </a:endParaRPr>
          </a:p>
        </p:txBody>
      </p:sp>
      <p:sp>
        <p:nvSpPr>
          <p:cNvPr id="3815" name="Google Shape;3815;p48"/>
          <p:cNvSpPr txBox="1"/>
          <p:nvPr/>
        </p:nvSpPr>
        <p:spPr>
          <a:xfrm>
            <a:off x="1065124" y="2294075"/>
            <a:ext cx="1992971" cy="531000"/>
          </a:xfrm>
          <a:prstGeom prst="rect">
            <a:avLst/>
          </a:prstGeom>
          <a:noFill/>
          <a:ln>
            <a:noFill/>
          </a:ln>
        </p:spPr>
        <p:txBody>
          <a:bodyPr spcFirstLastPara="1" wrap="square" lIns="0" tIns="16400" rIns="0" bIns="0" anchor="t" anchorCtr="0">
            <a:noAutofit/>
          </a:bodyPr>
          <a:lstStyle/>
          <a:p>
            <a:pPr marL="0" marR="0" lvl="0" indent="0" algn="l" rtl="0">
              <a:lnSpc>
                <a:spcPct val="100000"/>
              </a:lnSpc>
              <a:spcBef>
                <a:spcPts val="100"/>
              </a:spcBef>
              <a:spcAft>
                <a:spcPts val="0"/>
              </a:spcAft>
              <a:buNone/>
            </a:pPr>
            <a:r>
              <a:rPr lang="en" dirty="0">
                <a:solidFill>
                  <a:schemeClr val="dk1"/>
                </a:solidFill>
                <a:latin typeface="Montserrat"/>
                <a:ea typeface="Montserrat"/>
                <a:cs typeface="Montserrat"/>
                <a:sym typeface="Montserrat"/>
              </a:rPr>
              <a:t>Common English words were removed.</a:t>
            </a:r>
            <a:endParaRPr dirty="0">
              <a:solidFill>
                <a:schemeClr val="dk1"/>
              </a:solidFill>
              <a:latin typeface="Montserrat"/>
              <a:ea typeface="Montserrat"/>
              <a:cs typeface="Montserrat"/>
              <a:sym typeface="Montserrat"/>
            </a:endParaRPr>
          </a:p>
        </p:txBody>
      </p:sp>
      <p:sp>
        <p:nvSpPr>
          <p:cNvPr id="3816" name="Google Shape;3816;p48"/>
          <p:cNvSpPr txBox="1"/>
          <p:nvPr/>
        </p:nvSpPr>
        <p:spPr>
          <a:xfrm>
            <a:off x="1065125" y="3819921"/>
            <a:ext cx="1956814" cy="858609"/>
          </a:xfrm>
          <a:prstGeom prst="rect">
            <a:avLst/>
          </a:prstGeom>
          <a:noFill/>
          <a:ln>
            <a:noFill/>
          </a:ln>
        </p:spPr>
        <p:txBody>
          <a:bodyPr spcFirstLastPara="1" wrap="square" lIns="0" tIns="16400" rIns="0" bIns="0" anchor="t" anchorCtr="0">
            <a:noAutofit/>
          </a:bodyPr>
          <a:lstStyle/>
          <a:p>
            <a:pPr marL="0" marR="0" lvl="0" indent="0" rtl="0">
              <a:lnSpc>
                <a:spcPct val="100000"/>
              </a:lnSpc>
              <a:spcBef>
                <a:spcPts val="100"/>
              </a:spcBef>
              <a:spcAft>
                <a:spcPts val="0"/>
              </a:spcAft>
              <a:buNone/>
            </a:pPr>
            <a:r>
              <a:rPr lang="en-US" dirty="0">
                <a:solidFill>
                  <a:schemeClr val="dk1"/>
                </a:solidFill>
                <a:latin typeface="Montserrat"/>
                <a:ea typeface="Montserrat"/>
                <a:cs typeface="Montserrat"/>
                <a:sym typeface="Montserrat"/>
              </a:rPr>
              <a:t>Words were reduced to their base form.</a:t>
            </a:r>
          </a:p>
        </p:txBody>
      </p:sp>
      <p:grpSp>
        <p:nvGrpSpPr>
          <p:cNvPr id="3" name="Google Shape;8890;p76">
            <a:extLst>
              <a:ext uri="{FF2B5EF4-FFF2-40B4-BE49-F238E27FC236}">
                <a16:creationId xmlns:a16="http://schemas.microsoft.com/office/drawing/2014/main" id="{5C9B62E7-46A9-EE9E-F510-49335D659DDE}"/>
              </a:ext>
            </a:extLst>
          </p:cNvPr>
          <p:cNvGrpSpPr/>
          <p:nvPr/>
        </p:nvGrpSpPr>
        <p:grpSpPr>
          <a:xfrm>
            <a:off x="3427226" y="3183608"/>
            <a:ext cx="998893" cy="907966"/>
            <a:chOff x="4204684" y="2430067"/>
            <a:chExt cx="342957" cy="311738"/>
          </a:xfrm>
        </p:grpSpPr>
        <p:sp>
          <p:nvSpPr>
            <p:cNvPr id="13" name="Google Shape;8891;p76">
              <a:extLst>
                <a:ext uri="{FF2B5EF4-FFF2-40B4-BE49-F238E27FC236}">
                  <a16:creationId xmlns:a16="http://schemas.microsoft.com/office/drawing/2014/main" id="{2309F3D8-3CDB-20AE-224E-AFF69CDBAA2C}"/>
                </a:ext>
              </a:extLst>
            </p:cNvPr>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892;p76">
              <a:extLst>
                <a:ext uri="{FF2B5EF4-FFF2-40B4-BE49-F238E27FC236}">
                  <a16:creationId xmlns:a16="http://schemas.microsoft.com/office/drawing/2014/main" id="{22DD7F92-F8A9-911A-5CF5-C0C1D9FA50E8}"/>
                </a:ext>
              </a:extLst>
            </p:cNvPr>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8893;p76">
            <a:extLst>
              <a:ext uri="{FF2B5EF4-FFF2-40B4-BE49-F238E27FC236}">
                <a16:creationId xmlns:a16="http://schemas.microsoft.com/office/drawing/2014/main" id="{062518EE-629F-61DB-B0C4-2510C2C7C5CF}"/>
              </a:ext>
            </a:extLst>
          </p:cNvPr>
          <p:cNvGrpSpPr/>
          <p:nvPr/>
        </p:nvGrpSpPr>
        <p:grpSpPr>
          <a:xfrm>
            <a:off x="4653544" y="3167706"/>
            <a:ext cx="949083" cy="862783"/>
            <a:chOff x="4693934" y="2591832"/>
            <a:chExt cx="342920" cy="311738"/>
          </a:xfrm>
        </p:grpSpPr>
        <p:sp>
          <p:nvSpPr>
            <p:cNvPr id="11" name="Google Shape;8894;p76">
              <a:extLst>
                <a:ext uri="{FF2B5EF4-FFF2-40B4-BE49-F238E27FC236}">
                  <a16:creationId xmlns:a16="http://schemas.microsoft.com/office/drawing/2014/main" id="{DF1D8474-FF73-75B0-2F4D-F92A88C6AD15}"/>
                </a:ext>
              </a:extLst>
            </p:cNvPr>
            <p:cNvSpPr/>
            <p:nvPr/>
          </p:nvSpPr>
          <p:spPr>
            <a:xfrm>
              <a:off x="4693934" y="2591832"/>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895;p76">
              <a:extLst>
                <a:ext uri="{FF2B5EF4-FFF2-40B4-BE49-F238E27FC236}">
                  <a16:creationId xmlns:a16="http://schemas.microsoft.com/office/drawing/2014/main" id="{9477FF87-D252-7199-3140-FAB3E2DE627A}"/>
                </a:ext>
              </a:extLst>
            </p:cNvPr>
            <p:cNvSpPr/>
            <p:nvPr/>
          </p:nvSpPr>
          <p:spPr>
            <a:xfrm>
              <a:off x="4919089" y="2720074"/>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8896;p76">
            <a:extLst>
              <a:ext uri="{FF2B5EF4-FFF2-40B4-BE49-F238E27FC236}">
                <a16:creationId xmlns:a16="http://schemas.microsoft.com/office/drawing/2014/main" id="{CAEB25A8-38A1-D00D-72A3-C3BA350A3984}"/>
              </a:ext>
            </a:extLst>
          </p:cNvPr>
          <p:cNvGrpSpPr/>
          <p:nvPr/>
        </p:nvGrpSpPr>
        <p:grpSpPr>
          <a:xfrm>
            <a:off x="4689383" y="1980907"/>
            <a:ext cx="1011530" cy="919554"/>
            <a:chOff x="4738643" y="2047507"/>
            <a:chExt cx="342919" cy="311738"/>
          </a:xfrm>
        </p:grpSpPr>
        <p:sp>
          <p:nvSpPr>
            <p:cNvPr id="9" name="Google Shape;8897;p76">
              <a:extLst>
                <a:ext uri="{FF2B5EF4-FFF2-40B4-BE49-F238E27FC236}">
                  <a16:creationId xmlns:a16="http://schemas.microsoft.com/office/drawing/2014/main" id="{BBB08AA8-C87D-D791-A948-5BDFD9C3EF17}"/>
                </a:ext>
              </a:extLst>
            </p:cNvPr>
            <p:cNvSpPr/>
            <p:nvPr/>
          </p:nvSpPr>
          <p:spPr>
            <a:xfrm>
              <a:off x="4738643" y="2047507"/>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898;p76">
              <a:extLst>
                <a:ext uri="{FF2B5EF4-FFF2-40B4-BE49-F238E27FC236}">
                  <a16:creationId xmlns:a16="http://schemas.microsoft.com/office/drawing/2014/main" id="{32A353DD-5357-D23E-181B-65546110B6B1}"/>
                </a:ext>
              </a:extLst>
            </p:cNvPr>
            <p:cNvSpPr/>
            <p:nvPr/>
          </p:nvSpPr>
          <p:spPr>
            <a:xfrm>
              <a:off x="4963797" y="2113172"/>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8899;p76">
            <a:extLst>
              <a:ext uri="{FF2B5EF4-FFF2-40B4-BE49-F238E27FC236}">
                <a16:creationId xmlns:a16="http://schemas.microsoft.com/office/drawing/2014/main" id="{B3824038-37ED-F5C1-E10F-B32BC3951122}"/>
              </a:ext>
            </a:extLst>
          </p:cNvPr>
          <p:cNvGrpSpPr/>
          <p:nvPr/>
        </p:nvGrpSpPr>
        <p:grpSpPr>
          <a:xfrm>
            <a:off x="3596365" y="2174603"/>
            <a:ext cx="838632" cy="762112"/>
            <a:chOff x="4204684" y="2104422"/>
            <a:chExt cx="342957" cy="311664"/>
          </a:xfrm>
        </p:grpSpPr>
        <p:sp>
          <p:nvSpPr>
            <p:cNvPr id="7" name="Google Shape;8900;p76">
              <a:extLst>
                <a:ext uri="{FF2B5EF4-FFF2-40B4-BE49-F238E27FC236}">
                  <a16:creationId xmlns:a16="http://schemas.microsoft.com/office/drawing/2014/main" id="{1C36056D-1CAC-D70A-93D2-B2E5D45F4B02}"/>
                </a:ext>
              </a:extLst>
            </p:cNvPr>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901;p76">
              <a:extLst>
                <a:ext uri="{FF2B5EF4-FFF2-40B4-BE49-F238E27FC236}">
                  <a16:creationId xmlns:a16="http://schemas.microsoft.com/office/drawing/2014/main" id="{3C6BBF21-739D-AF3E-DABF-BFBF7B60ABD7}"/>
                </a:ext>
              </a:extLst>
            </p:cNvPr>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chemeClr val="tx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37865456"/>
      </p:ext>
    </p:extLst>
  </p:cSld>
  <p:clrMapOvr>
    <a:masterClrMapping/>
  </p:clrMapOvr>
  <p:transition spd="slow">
    <p:push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txBox="1">
            <a:spLocks noGrp="1"/>
          </p:cNvSpPr>
          <p:nvPr>
            <p:ph type="title"/>
          </p:nvPr>
        </p:nvSpPr>
        <p:spPr>
          <a:xfrm>
            <a:off x="2156850" y="2896063"/>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Modeling</a:t>
            </a:r>
            <a:endParaRPr dirty="0"/>
          </a:p>
        </p:txBody>
      </p:sp>
      <p:sp>
        <p:nvSpPr>
          <p:cNvPr id="2810" name="Google Shape;2810;p34"/>
          <p:cNvSpPr txBox="1">
            <a:spLocks noGrp="1"/>
          </p:cNvSpPr>
          <p:nvPr>
            <p:ph type="title" idx="2"/>
          </p:nvPr>
        </p:nvSpPr>
        <p:spPr>
          <a:xfrm>
            <a:off x="3081601" y="1537225"/>
            <a:ext cx="28987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55284646"/>
      </p:ext>
    </p:extLst>
  </p:cSld>
  <p:clrMapOvr>
    <a:masterClrMapping/>
  </p:clrMapOvr>
  <p:transition spd="slow">
    <p:push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7"/>
        <p:cNvGrpSpPr/>
        <p:nvPr/>
      </p:nvGrpSpPr>
      <p:grpSpPr>
        <a:xfrm>
          <a:off x="0" y="0"/>
          <a:ext cx="0" cy="0"/>
          <a:chOff x="0" y="0"/>
          <a:chExt cx="0" cy="0"/>
        </a:xfrm>
      </p:grpSpPr>
      <p:sp>
        <p:nvSpPr>
          <p:cNvPr id="2993" name="Google Shape;2993;p38"/>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2988" name="Google Shape;2988;p38"/>
          <p:cNvSpPr/>
          <p:nvPr/>
        </p:nvSpPr>
        <p:spPr>
          <a:xfrm>
            <a:off x="4994702" y="1556657"/>
            <a:ext cx="3176398" cy="362359"/>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dk1"/>
                </a:solidFill>
                <a:latin typeface="Montserrat"/>
                <a:ea typeface="Montserrat"/>
                <a:cs typeface="Montserrat"/>
                <a:sym typeface="Montserrat"/>
              </a:rPr>
              <a:t>Logistic Regression</a:t>
            </a:r>
            <a:endParaRPr dirty="0">
              <a:latin typeface="Montserrat"/>
              <a:ea typeface="Montserrat"/>
              <a:cs typeface="Montserrat"/>
              <a:sym typeface="Montserrat"/>
            </a:endParaRPr>
          </a:p>
        </p:txBody>
      </p:sp>
      <p:sp>
        <p:nvSpPr>
          <p:cNvPr id="2989" name="Google Shape;2989;p38"/>
          <p:cNvSpPr/>
          <p:nvPr/>
        </p:nvSpPr>
        <p:spPr>
          <a:xfrm>
            <a:off x="4994702" y="2691912"/>
            <a:ext cx="3176398" cy="362359"/>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dk1"/>
                </a:solidFill>
                <a:latin typeface="Montserrat"/>
                <a:ea typeface="Montserrat"/>
                <a:cs typeface="Montserrat"/>
                <a:sym typeface="Montserrat"/>
              </a:rPr>
              <a:t>Extra Trees</a:t>
            </a:r>
            <a:endParaRPr dirty="0">
              <a:latin typeface="Montserrat"/>
              <a:ea typeface="Montserrat"/>
              <a:cs typeface="Montserrat"/>
              <a:sym typeface="Montserrat"/>
            </a:endParaRPr>
          </a:p>
        </p:txBody>
      </p:sp>
      <p:sp>
        <p:nvSpPr>
          <p:cNvPr id="2990" name="Google Shape;2990;p38"/>
          <p:cNvSpPr/>
          <p:nvPr/>
        </p:nvSpPr>
        <p:spPr>
          <a:xfrm>
            <a:off x="845651" y="990756"/>
            <a:ext cx="3303648" cy="362359"/>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Montserrat"/>
                <a:ea typeface="Montserrat"/>
                <a:cs typeface="Montserrat"/>
                <a:sym typeface="Montserrat"/>
              </a:rPr>
              <a:t>Multinomial Na</a:t>
            </a:r>
            <a:r>
              <a:rPr lang="en-US" sz="2000" b="1" dirty="0">
                <a:solidFill>
                  <a:schemeClr val="dk1"/>
                </a:solidFill>
                <a:latin typeface="Montserrat"/>
                <a:ea typeface="Montserrat"/>
                <a:cs typeface="Montserrat"/>
                <a:sym typeface="Montserrat"/>
              </a:rPr>
              <a:t>ï</a:t>
            </a:r>
            <a:r>
              <a:rPr lang="en" sz="2000" b="1" dirty="0">
                <a:solidFill>
                  <a:schemeClr val="dk1"/>
                </a:solidFill>
                <a:latin typeface="Montserrat"/>
                <a:ea typeface="Montserrat"/>
                <a:cs typeface="Montserrat"/>
                <a:sym typeface="Montserrat"/>
              </a:rPr>
              <a:t>ve Bayes</a:t>
            </a:r>
            <a:endParaRPr dirty="0">
              <a:latin typeface="Montserrat"/>
              <a:ea typeface="Montserrat"/>
              <a:cs typeface="Montserrat"/>
              <a:sym typeface="Montserrat"/>
            </a:endParaRPr>
          </a:p>
        </p:txBody>
      </p:sp>
      <p:sp>
        <p:nvSpPr>
          <p:cNvPr id="2991" name="Google Shape;2991;p38"/>
          <p:cNvSpPr/>
          <p:nvPr/>
        </p:nvSpPr>
        <p:spPr>
          <a:xfrm>
            <a:off x="845651" y="2126012"/>
            <a:ext cx="3303647" cy="362359"/>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Montserrat"/>
                <a:ea typeface="Montserrat"/>
                <a:cs typeface="Montserrat"/>
                <a:sym typeface="Montserrat"/>
              </a:rPr>
              <a:t>Random Forest</a:t>
            </a:r>
            <a:endParaRPr dirty="0">
              <a:latin typeface="Montserrat"/>
              <a:ea typeface="Montserrat"/>
              <a:cs typeface="Montserrat"/>
              <a:sym typeface="Montserrat"/>
            </a:endParaRPr>
          </a:p>
        </p:txBody>
      </p:sp>
      <p:sp>
        <p:nvSpPr>
          <p:cNvPr id="2992" name="Google Shape;2992;p38"/>
          <p:cNvSpPr/>
          <p:nvPr/>
        </p:nvSpPr>
        <p:spPr>
          <a:xfrm>
            <a:off x="845651" y="3257814"/>
            <a:ext cx="3303647" cy="362359"/>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Montserrat"/>
                <a:ea typeface="Montserrat"/>
                <a:cs typeface="Montserrat"/>
                <a:sym typeface="Montserrat"/>
              </a:rPr>
              <a:t>Gradient Boosting</a:t>
            </a:r>
            <a:endParaRPr dirty="0">
              <a:latin typeface="Montserrat"/>
              <a:ea typeface="Montserrat"/>
              <a:cs typeface="Montserrat"/>
              <a:sym typeface="Montserrat"/>
            </a:endParaRPr>
          </a:p>
        </p:txBody>
      </p:sp>
      <p:sp>
        <p:nvSpPr>
          <p:cNvPr id="2994" name="Google Shape;2994;p38"/>
          <p:cNvSpPr/>
          <p:nvPr/>
        </p:nvSpPr>
        <p:spPr>
          <a:xfrm>
            <a:off x="4530181" y="887046"/>
            <a:ext cx="85717" cy="2793061"/>
          </a:xfrm>
          <a:custGeom>
            <a:avLst/>
            <a:gdLst/>
            <a:ahLst/>
            <a:cxnLst/>
            <a:rect l="l" t="t" r="r" b="b"/>
            <a:pathLst>
              <a:path w="3835" h="137351" extrusionOk="0">
                <a:moveTo>
                  <a:pt x="1918" y="0"/>
                </a:moveTo>
                <a:cubicBezTo>
                  <a:pt x="858" y="0"/>
                  <a:pt x="1" y="857"/>
                  <a:pt x="1" y="1917"/>
                </a:cubicBezTo>
                <a:lnTo>
                  <a:pt x="1" y="137350"/>
                </a:lnTo>
                <a:lnTo>
                  <a:pt x="3835" y="137350"/>
                </a:lnTo>
                <a:lnTo>
                  <a:pt x="3835" y="1917"/>
                </a:lnTo>
                <a:cubicBezTo>
                  <a:pt x="3835" y="857"/>
                  <a:pt x="2977" y="0"/>
                  <a:pt x="1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8"/>
          <p:cNvSpPr/>
          <p:nvPr/>
        </p:nvSpPr>
        <p:spPr>
          <a:xfrm>
            <a:off x="4581415" y="2633173"/>
            <a:ext cx="500870" cy="481715"/>
          </a:xfrm>
          <a:custGeom>
            <a:avLst/>
            <a:gdLst/>
            <a:ahLst/>
            <a:cxnLst/>
            <a:rect l="l" t="t" r="r" b="b"/>
            <a:pathLst>
              <a:path w="22409" h="21552" extrusionOk="0">
                <a:moveTo>
                  <a:pt x="1" y="1"/>
                </a:moveTo>
                <a:lnTo>
                  <a:pt x="1" y="21551"/>
                </a:lnTo>
                <a:lnTo>
                  <a:pt x="22408" y="21551"/>
                </a:lnTo>
                <a:lnTo>
                  <a:pt x="2240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2997" name="Google Shape;2997;p38"/>
          <p:cNvSpPr/>
          <p:nvPr/>
        </p:nvSpPr>
        <p:spPr>
          <a:xfrm>
            <a:off x="4581415" y="1499767"/>
            <a:ext cx="500870" cy="481425"/>
          </a:xfrm>
          <a:custGeom>
            <a:avLst/>
            <a:gdLst/>
            <a:ahLst/>
            <a:cxnLst/>
            <a:rect l="l" t="t" r="r" b="b"/>
            <a:pathLst>
              <a:path w="22409" h="21539" extrusionOk="0">
                <a:moveTo>
                  <a:pt x="1" y="0"/>
                </a:moveTo>
                <a:lnTo>
                  <a:pt x="1" y="21539"/>
                </a:lnTo>
                <a:lnTo>
                  <a:pt x="22408" y="21539"/>
                </a:lnTo>
                <a:lnTo>
                  <a:pt x="2240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2999" name="Google Shape;2999;p38"/>
          <p:cNvSpPr/>
          <p:nvPr/>
        </p:nvSpPr>
        <p:spPr>
          <a:xfrm>
            <a:off x="4058797" y="3198437"/>
            <a:ext cx="500848" cy="481693"/>
          </a:xfrm>
          <a:custGeom>
            <a:avLst/>
            <a:gdLst/>
            <a:ahLst/>
            <a:cxnLst/>
            <a:rect l="l" t="t" r="r" b="b"/>
            <a:pathLst>
              <a:path w="22408" h="21551" extrusionOk="0">
                <a:moveTo>
                  <a:pt x="0" y="0"/>
                </a:moveTo>
                <a:lnTo>
                  <a:pt x="0" y="21551"/>
                </a:lnTo>
                <a:lnTo>
                  <a:pt x="22408" y="21551"/>
                </a:lnTo>
                <a:lnTo>
                  <a:pt x="2240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1" name="Google Shape;3001;p38"/>
          <p:cNvSpPr/>
          <p:nvPr/>
        </p:nvSpPr>
        <p:spPr>
          <a:xfrm>
            <a:off x="4058797" y="2064747"/>
            <a:ext cx="500848" cy="481425"/>
          </a:xfrm>
          <a:custGeom>
            <a:avLst/>
            <a:gdLst/>
            <a:ahLst/>
            <a:cxnLst/>
            <a:rect l="l" t="t" r="r" b="b"/>
            <a:pathLst>
              <a:path w="22408" h="21539" extrusionOk="0">
                <a:moveTo>
                  <a:pt x="0" y="1"/>
                </a:moveTo>
                <a:lnTo>
                  <a:pt x="0" y="21539"/>
                </a:lnTo>
                <a:lnTo>
                  <a:pt x="22408" y="21539"/>
                </a:lnTo>
                <a:lnTo>
                  <a:pt x="2240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3" name="Google Shape;3003;p38"/>
          <p:cNvSpPr/>
          <p:nvPr/>
        </p:nvSpPr>
        <p:spPr>
          <a:xfrm>
            <a:off x="4058797" y="931078"/>
            <a:ext cx="500848" cy="481693"/>
          </a:xfrm>
          <a:custGeom>
            <a:avLst/>
            <a:gdLst/>
            <a:ahLst/>
            <a:cxnLst/>
            <a:rect l="l" t="t" r="r" b="b"/>
            <a:pathLst>
              <a:path w="22408" h="21551" extrusionOk="0">
                <a:moveTo>
                  <a:pt x="0" y="0"/>
                </a:moveTo>
                <a:lnTo>
                  <a:pt x="0" y="21550"/>
                </a:lnTo>
                <a:lnTo>
                  <a:pt x="22408" y="21550"/>
                </a:lnTo>
                <a:lnTo>
                  <a:pt x="2240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300">
              <a:solidFill>
                <a:srgbClr val="FFFFFF"/>
              </a:solidFill>
              <a:latin typeface="Roboto"/>
              <a:ea typeface="Roboto"/>
              <a:cs typeface="Roboto"/>
              <a:sym typeface="Roboto"/>
            </a:endParaRPr>
          </a:p>
        </p:txBody>
      </p:sp>
      <p:sp>
        <p:nvSpPr>
          <p:cNvPr id="3005" name="Google Shape;3005;p38"/>
          <p:cNvSpPr/>
          <p:nvPr/>
        </p:nvSpPr>
        <p:spPr>
          <a:xfrm>
            <a:off x="4115056" y="3135094"/>
            <a:ext cx="500848" cy="481693"/>
          </a:xfrm>
          <a:custGeom>
            <a:avLst/>
            <a:gdLst/>
            <a:ahLst/>
            <a:cxnLst/>
            <a:rect l="l" t="t" r="r" b="b"/>
            <a:pathLst>
              <a:path w="22408" h="21551" extrusionOk="0">
                <a:moveTo>
                  <a:pt x="0" y="0"/>
                </a:moveTo>
                <a:lnTo>
                  <a:pt x="0" y="21551"/>
                </a:lnTo>
                <a:lnTo>
                  <a:pt x="22408" y="21551"/>
                </a:lnTo>
                <a:lnTo>
                  <a:pt x="22408" y="0"/>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6" name="Google Shape;3006;p38"/>
          <p:cNvSpPr/>
          <p:nvPr/>
        </p:nvSpPr>
        <p:spPr>
          <a:xfrm>
            <a:off x="4115056" y="2001403"/>
            <a:ext cx="500848" cy="481425"/>
          </a:xfrm>
          <a:custGeom>
            <a:avLst/>
            <a:gdLst/>
            <a:ahLst/>
            <a:cxnLst/>
            <a:rect l="l" t="t" r="r" b="b"/>
            <a:pathLst>
              <a:path w="22408" h="21539" extrusionOk="0">
                <a:moveTo>
                  <a:pt x="0" y="1"/>
                </a:moveTo>
                <a:lnTo>
                  <a:pt x="0" y="21539"/>
                </a:lnTo>
                <a:lnTo>
                  <a:pt x="22408" y="21539"/>
                </a:lnTo>
                <a:lnTo>
                  <a:pt x="22408"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7" name="Google Shape;3007;p38"/>
          <p:cNvSpPr/>
          <p:nvPr/>
        </p:nvSpPr>
        <p:spPr>
          <a:xfrm>
            <a:off x="4115056" y="867734"/>
            <a:ext cx="500848" cy="481693"/>
          </a:xfrm>
          <a:custGeom>
            <a:avLst/>
            <a:gdLst/>
            <a:ahLst/>
            <a:cxnLst/>
            <a:rect l="l" t="t" r="r" b="b"/>
            <a:pathLst>
              <a:path w="22408" h="21551" extrusionOk="0">
                <a:moveTo>
                  <a:pt x="0" y="0"/>
                </a:moveTo>
                <a:lnTo>
                  <a:pt x="0" y="21550"/>
                </a:lnTo>
                <a:lnTo>
                  <a:pt x="22408" y="21550"/>
                </a:lnTo>
                <a:lnTo>
                  <a:pt x="22408"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300">
              <a:solidFill>
                <a:srgbClr val="FFFFFF"/>
              </a:solidFill>
              <a:latin typeface="Roboto"/>
              <a:ea typeface="Roboto"/>
              <a:cs typeface="Roboto"/>
              <a:sym typeface="Roboto"/>
            </a:endParaRPr>
          </a:p>
        </p:txBody>
      </p:sp>
      <p:sp>
        <p:nvSpPr>
          <p:cNvPr id="3008" name="Google Shape;3008;p38"/>
          <p:cNvSpPr/>
          <p:nvPr/>
        </p:nvSpPr>
        <p:spPr>
          <a:xfrm>
            <a:off x="4530186" y="2569824"/>
            <a:ext cx="500870" cy="481715"/>
          </a:xfrm>
          <a:custGeom>
            <a:avLst/>
            <a:gdLst/>
            <a:ahLst/>
            <a:cxnLst/>
            <a:rect l="l" t="t" r="r" b="b"/>
            <a:pathLst>
              <a:path w="22409" h="21552" extrusionOk="0">
                <a:moveTo>
                  <a:pt x="1" y="1"/>
                </a:moveTo>
                <a:lnTo>
                  <a:pt x="1" y="21551"/>
                </a:lnTo>
                <a:lnTo>
                  <a:pt x="22408" y="21551"/>
                </a:lnTo>
                <a:lnTo>
                  <a:pt x="22408"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9" name="Google Shape;3009;p38"/>
          <p:cNvSpPr/>
          <p:nvPr/>
        </p:nvSpPr>
        <p:spPr>
          <a:xfrm>
            <a:off x="4530186" y="1436423"/>
            <a:ext cx="500870" cy="481425"/>
          </a:xfrm>
          <a:custGeom>
            <a:avLst/>
            <a:gdLst/>
            <a:ahLst/>
            <a:cxnLst/>
            <a:rect l="l" t="t" r="r" b="b"/>
            <a:pathLst>
              <a:path w="22409" h="21539" extrusionOk="0">
                <a:moveTo>
                  <a:pt x="1" y="0"/>
                </a:moveTo>
                <a:lnTo>
                  <a:pt x="1" y="21539"/>
                </a:lnTo>
                <a:lnTo>
                  <a:pt x="22408" y="21539"/>
                </a:lnTo>
                <a:lnTo>
                  <a:pt x="22408" y="0"/>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10" name="Google Shape;2989;p38">
            <a:extLst>
              <a:ext uri="{FF2B5EF4-FFF2-40B4-BE49-F238E27FC236}">
                <a16:creationId xmlns:a16="http://schemas.microsoft.com/office/drawing/2014/main" id="{34C225C9-A720-3E5E-AD23-1D6F6CBE74B8}"/>
              </a:ext>
            </a:extLst>
          </p:cNvPr>
          <p:cNvSpPr/>
          <p:nvPr/>
        </p:nvSpPr>
        <p:spPr>
          <a:xfrm>
            <a:off x="4994702" y="3805509"/>
            <a:ext cx="3176398" cy="362359"/>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dk1"/>
                </a:solidFill>
                <a:latin typeface="Montserrat"/>
                <a:ea typeface="Montserrat"/>
                <a:cs typeface="Montserrat"/>
                <a:sym typeface="Montserrat"/>
              </a:rPr>
              <a:t>XGBoost</a:t>
            </a:r>
            <a:endParaRPr dirty="0">
              <a:latin typeface="Montserrat"/>
              <a:ea typeface="Montserrat"/>
              <a:cs typeface="Montserrat"/>
              <a:sym typeface="Montserrat"/>
            </a:endParaRPr>
          </a:p>
        </p:txBody>
      </p:sp>
      <p:sp>
        <p:nvSpPr>
          <p:cNvPr id="11" name="Google Shape;2992;p38">
            <a:extLst>
              <a:ext uri="{FF2B5EF4-FFF2-40B4-BE49-F238E27FC236}">
                <a16:creationId xmlns:a16="http://schemas.microsoft.com/office/drawing/2014/main" id="{7829DDEF-884F-7FD3-57D3-742E145E23DA}"/>
              </a:ext>
            </a:extLst>
          </p:cNvPr>
          <p:cNvSpPr/>
          <p:nvPr/>
        </p:nvSpPr>
        <p:spPr>
          <a:xfrm>
            <a:off x="845651" y="4371411"/>
            <a:ext cx="3303647" cy="362359"/>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Montserrat"/>
                <a:ea typeface="Montserrat"/>
                <a:cs typeface="Montserrat"/>
                <a:sym typeface="Montserrat"/>
              </a:rPr>
              <a:t>Support Vector Machine</a:t>
            </a:r>
            <a:endParaRPr dirty="0">
              <a:latin typeface="Montserrat"/>
              <a:ea typeface="Montserrat"/>
              <a:cs typeface="Montserrat"/>
              <a:sym typeface="Montserrat"/>
            </a:endParaRPr>
          </a:p>
        </p:txBody>
      </p:sp>
      <p:sp>
        <p:nvSpPr>
          <p:cNvPr id="12" name="Google Shape;2995;p38">
            <a:extLst>
              <a:ext uri="{FF2B5EF4-FFF2-40B4-BE49-F238E27FC236}">
                <a16:creationId xmlns:a16="http://schemas.microsoft.com/office/drawing/2014/main" id="{991B594C-E0C3-C67C-00CB-61CBC9BD9658}"/>
              </a:ext>
            </a:extLst>
          </p:cNvPr>
          <p:cNvSpPr/>
          <p:nvPr/>
        </p:nvSpPr>
        <p:spPr>
          <a:xfrm>
            <a:off x="4581415" y="3746770"/>
            <a:ext cx="500870" cy="481715"/>
          </a:xfrm>
          <a:custGeom>
            <a:avLst/>
            <a:gdLst/>
            <a:ahLst/>
            <a:cxnLst/>
            <a:rect l="l" t="t" r="r" b="b"/>
            <a:pathLst>
              <a:path w="22409" h="21552" extrusionOk="0">
                <a:moveTo>
                  <a:pt x="1" y="1"/>
                </a:moveTo>
                <a:lnTo>
                  <a:pt x="1" y="21551"/>
                </a:lnTo>
                <a:lnTo>
                  <a:pt x="22408" y="21551"/>
                </a:lnTo>
                <a:lnTo>
                  <a:pt x="2240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13" name="Google Shape;2999;p38">
            <a:extLst>
              <a:ext uri="{FF2B5EF4-FFF2-40B4-BE49-F238E27FC236}">
                <a16:creationId xmlns:a16="http://schemas.microsoft.com/office/drawing/2014/main" id="{C9C1976D-018B-F3F4-976C-E7D2017E4412}"/>
              </a:ext>
            </a:extLst>
          </p:cNvPr>
          <p:cNvSpPr/>
          <p:nvPr/>
        </p:nvSpPr>
        <p:spPr>
          <a:xfrm>
            <a:off x="4058797" y="4312034"/>
            <a:ext cx="500848" cy="481693"/>
          </a:xfrm>
          <a:custGeom>
            <a:avLst/>
            <a:gdLst/>
            <a:ahLst/>
            <a:cxnLst/>
            <a:rect l="l" t="t" r="r" b="b"/>
            <a:pathLst>
              <a:path w="22408" h="21551" extrusionOk="0">
                <a:moveTo>
                  <a:pt x="0" y="0"/>
                </a:moveTo>
                <a:lnTo>
                  <a:pt x="0" y="21551"/>
                </a:lnTo>
                <a:lnTo>
                  <a:pt x="22408" y="21551"/>
                </a:lnTo>
                <a:lnTo>
                  <a:pt x="2240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14" name="Google Shape;3005;p38">
            <a:extLst>
              <a:ext uri="{FF2B5EF4-FFF2-40B4-BE49-F238E27FC236}">
                <a16:creationId xmlns:a16="http://schemas.microsoft.com/office/drawing/2014/main" id="{550EAB6B-E36F-93A3-A2D7-D73B4A7E2615}"/>
              </a:ext>
            </a:extLst>
          </p:cNvPr>
          <p:cNvSpPr/>
          <p:nvPr/>
        </p:nvSpPr>
        <p:spPr>
          <a:xfrm>
            <a:off x="4115056" y="4248691"/>
            <a:ext cx="500848" cy="481693"/>
          </a:xfrm>
          <a:custGeom>
            <a:avLst/>
            <a:gdLst/>
            <a:ahLst/>
            <a:cxnLst/>
            <a:rect l="l" t="t" r="r" b="b"/>
            <a:pathLst>
              <a:path w="22408" h="21551" extrusionOk="0">
                <a:moveTo>
                  <a:pt x="0" y="0"/>
                </a:moveTo>
                <a:lnTo>
                  <a:pt x="0" y="21551"/>
                </a:lnTo>
                <a:lnTo>
                  <a:pt x="22408" y="21551"/>
                </a:lnTo>
                <a:lnTo>
                  <a:pt x="2240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15" name="Google Shape;3008;p38">
            <a:extLst>
              <a:ext uri="{FF2B5EF4-FFF2-40B4-BE49-F238E27FC236}">
                <a16:creationId xmlns:a16="http://schemas.microsoft.com/office/drawing/2014/main" id="{56FB0F08-2C02-63D8-9758-F85409C03C53}"/>
              </a:ext>
            </a:extLst>
          </p:cNvPr>
          <p:cNvSpPr/>
          <p:nvPr/>
        </p:nvSpPr>
        <p:spPr>
          <a:xfrm>
            <a:off x="4530186" y="3683421"/>
            <a:ext cx="500870" cy="481715"/>
          </a:xfrm>
          <a:custGeom>
            <a:avLst/>
            <a:gdLst/>
            <a:ahLst/>
            <a:cxnLst/>
            <a:rect l="l" t="t" r="r" b="b"/>
            <a:pathLst>
              <a:path w="22409" h="21552" extrusionOk="0">
                <a:moveTo>
                  <a:pt x="1" y="1"/>
                </a:moveTo>
                <a:lnTo>
                  <a:pt x="1" y="21551"/>
                </a:lnTo>
                <a:lnTo>
                  <a:pt x="22408" y="21551"/>
                </a:lnTo>
                <a:lnTo>
                  <a:pt x="22408"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grpSp>
        <p:nvGrpSpPr>
          <p:cNvPr id="23" name="Google Shape;5321;p72">
            <a:extLst>
              <a:ext uri="{FF2B5EF4-FFF2-40B4-BE49-F238E27FC236}">
                <a16:creationId xmlns:a16="http://schemas.microsoft.com/office/drawing/2014/main" id="{56B3DA49-F5A1-9108-BA51-116BC68AB20A}"/>
              </a:ext>
            </a:extLst>
          </p:cNvPr>
          <p:cNvGrpSpPr/>
          <p:nvPr/>
        </p:nvGrpSpPr>
        <p:grpSpPr>
          <a:xfrm>
            <a:off x="4181453" y="923799"/>
            <a:ext cx="357348" cy="376778"/>
            <a:chOff x="4854075" y="2527625"/>
            <a:chExt cx="56000" cy="59050"/>
          </a:xfrm>
        </p:grpSpPr>
        <p:sp>
          <p:nvSpPr>
            <p:cNvPr id="24" name="Google Shape;5322;p72">
              <a:extLst>
                <a:ext uri="{FF2B5EF4-FFF2-40B4-BE49-F238E27FC236}">
                  <a16:creationId xmlns:a16="http://schemas.microsoft.com/office/drawing/2014/main" id="{412E20A6-3847-A055-B785-57D03E96C621}"/>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23;p72">
              <a:extLst>
                <a:ext uri="{FF2B5EF4-FFF2-40B4-BE49-F238E27FC236}">
                  <a16:creationId xmlns:a16="http://schemas.microsoft.com/office/drawing/2014/main" id="{069825D6-CA44-8CB3-EB66-A85653540946}"/>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5321;p72">
            <a:extLst>
              <a:ext uri="{FF2B5EF4-FFF2-40B4-BE49-F238E27FC236}">
                <a16:creationId xmlns:a16="http://schemas.microsoft.com/office/drawing/2014/main" id="{2899FD3E-0153-ABC7-331B-E579DA9766A8}"/>
              </a:ext>
            </a:extLst>
          </p:cNvPr>
          <p:cNvGrpSpPr/>
          <p:nvPr/>
        </p:nvGrpSpPr>
        <p:grpSpPr>
          <a:xfrm rot="10800000">
            <a:off x="4586125" y="1488182"/>
            <a:ext cx="357348" cy="376778"/>
            <a:chOff x="4854075" y="2527625"/>
            <a:chExt cx="56000" cy="59050"/>
          </a:xfrm>
        </p:grpSpPr>
        <p:sp>
          <p:nvSpPr>
            <p:cNvPr id="27" name="Google Shape;5322;p72">
              <a:extLst>
                <a:ext uri="{FF2B5EF4-FFF2-40B4-BE49-F238E27FC236}">
                  <a16:creationId xmlns:a16="http://schemas.microsoft.com/office/drawing/2014/main" id="{FDC80642-6296-CC6A-5D38-00C8E8C182D5}"/>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23;p72">
              <a:extLst>
                <a:ext uri="{FF2B5EF4-FFF2-40B4-BE49-F238E27FC236}">
                  <a16:creationId xmlns:a16="http://schemas.microsoft.com/office/drawing/2014/main" id="{4D0DFC7F-205F-FB61-10DB-457EC3774547}"/>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5321;p72">
            <a:extLst>
              <a:ext uri="{FF2B5EF4-FFF2-40B4-BE49-F238E27FC236}">
                <a16:creationId xmlns:a16="http://schemas.microsoft.com/office/drawing/2014/main" id="{9DB5AA32-3526-6AC7-929D-E8EBA2BAD01A}"/>
              </a:ext>
            </a:extLst>
          </p:cNvPr>
          <p:cNvGrpSpPr/>
          <p:nvPr/>
        </p:nvGrpSpPr>
        <p:grpSpPr>
          <a:xfrm>
            <a:off x="4181453" y="2054025"/>
            <a:ext cx="357348" cy="376778"/>
            <a:chOff x="4854075" y="2527625"/>
            <a:chExt cx="56000" cy="59050"/>
          </a:xfrm>
        </p:grpSpPr>
        <p:sp>
          <p:nvSpPr>
            <p:cNvPr id="30" name="Google Shape;5322;p72">
              <a:extLst>
                <a:ext uri="{FF2B5EF4-FFF2-40B4-BE49-F238E27FC236}">
                  <a16:creationId xmlns:a16="http://schemas.microsoft.com/office/drawing/2014/main" id="{451A349A-A57F-FC0B-A19A-A188E736950B}"/>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323;p72">
              <a:extLst>
                <a:ext uri="{FF2B5EF4-FFF2-40B4-BE49-F238E27FC236}">
                  <a16:creationId xmlns:a16="http://schemas.microsoft.com/office/drawing/2014/main" id="{EE25AACB-3629-BA5D-B78B-7D8C4285EF60}"/>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5321;p72">
            <a:extLst>
              <a:ext uri="{FF2B5EF4-FFF2-40B4-BE49-F238E27FC236}">
                <a16:creationId xmlns:a16="http://schemas.microsoft.com/office/drawing/2014/main" id="{B2E532E8-75B3-2B9A-D718-EE035316F765}"/>
              </a:ext>
            </a:extLst>
          </p:cNvPr>
          <p:cNvGrpSpPr/>
          <p:nvPr/>
        </p:nvGrpSpPr>
        <p:grpSpPr>
          <a:xfrm rot="10800000">
            <a:off x="4586125" y="2618408"/>
            <a:ext cx="357348" cy="376778"/>
            <a:chOff x="4854075" y="2527625"/>
            <a:chExt cx="56000" cy="59050"/>
          </a:xfrm>
        </p:grpSpPr>
        <p:sp>
          <p:nvSpPr>
            <p:cNvPr id="33" name="Google Shape;5322;p72">
              <a:extLst>
                <a:ext uri="{FF2B5EF4-FFF2-40B4-BE49-F238E27FC236}">
                  <a16:creationId xmlns:a16="http://schemas.microsoft.com/office/drawing/2014/main" id="{58E4685A-4030-E5F9-83D5-4EB060F65DB3}"/>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323;p72">
              <a:extLst>
                <a:ext uri="{FF2B5EF4-FFF2-40B4-BE49-F238E27FC236}">
                  <a16:creationId xmlns:a16="http://schemas.microsoft.com/office/drawing/2014/main" id="{C20FE70C-73C5-D5CD-21E4-577BB2762110}"/>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5321;p72">
            <a:extLst>
              <a:ext uri="{FF2B5EF4-FFF2-40B4-BE49-F238E27FC236}">
                <a16:creationId xmlns:a16="http://schemas.microsoft.com/office/drawing/2014/main" id="{A9E272DD-C071-4B09-F6AB-ED03D3BDD5ED}"/>
              </a:ext>
            </a:extLst>
          </p:cNvPr>
          <p:cNvGrpSpPr/>
          <p:nvPr/>
        </p:nvGrpSpPr>
        <p:grpSpPr>
          <a:xfrm>
            <a:off x="4181453" y="3185016"/>
            <a:ext cx="357348" cy="376778"/>
            <a:chOff x="4854075" y="2527625"/>
            <a:chExt cx="56000" cy="59050"/>
          </a:xfrm>
        </p:grpSpPr>
        <p:sp>
          <p:nvSpPr>
            <p:cNvPr id="47" name="Google Shape;5322;p72">
              <a:extLst>
                <a:ext uri="{FF2B5EF4-FFF2-40B4-BE49-F238E27FC236}">
                  <a16:creationId xmlns:a16="http://schemas.microsoft.com/office/drawing/2014/main" id="{554FA302-F8B8-E400-1558-16DF56E91793}"/>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323;p72">
              <a:extLst>
                <a:ext uri="{FF2B5EF4-FFF2-40B4-BE49-F238E27FC236}">
                  <a16:creationId xmlns:a16="http://schemas.microsoft.com/office/drawing/2014/main" id="{0F8EB944-864D-25CA-3FF2-DEE37BB5D45D}"/>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5321;p72">
            <a:extLst>
              <a:ext uri="{FF2B5EF4-FFF2-40B4-BE49-F238E27FC236}">
                <a16:creationId xmlns:a16="http://schemas.microsoft.com/office/drawing/2014/main" id="{41777F56-BE4F-E13B-5574-3EC062A005EE}"/>
              </a:ext>
            </a:extLst>
          </p:cNvPr>
          <p:cNvGrpSpPr/>
          <p:nvPr/>
        </p:nvGrpSpPr>
        <p:grpSpPr>
          <a:xfrm rot="10800000">
            <a:off x="4586125" y="3732150"/>
            <a:ext cx="357348" cy="376778"/>
            <a:chOff x="4854075" y="2527625"/>
            <a:chExt cx="56000" cy="59050"/>
          </a:xfrm>
        </p:grpSpPr>
        <p:sp>
          <p:nvSpPr>
            <p:cNvPr id="50" name="Google Shape;5322;p72">
              <a:extLst>
                <a:ext uri="{FF2B5EF4-FFF2-40B4-BE49-F238E27FC236}">
                  <a16:creationId xmlns:a16="http://schemas.microsoft.com/office/drawing/2014/main" id="{F7A72610-9AF1-87FF-4D3A-54AD577DD344}"/>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323;p72">
              <a:extLst>
                <a:ext uri="{FF2B5EF4-FFF2-40B4-BE49-F238E27FC236}">
                  <a16:creationId xmlns:a16="http://schemas.microsoft.com/office/drawing/2014/main" id="{875F9014-64F9-8B90-EB60-302841FD7327}"/>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321;p72">
            <a:extLst>
              <a:ext uri="{FF2B5EF4-FFF2-40B4-BE49-F238E27FC236}">
                <a16:creationId xmlns:a16="http://schemas.microsoft.com/office/drawing/2014/main" id="{11EC6D84-6A22-5603-3F5F-7F61BE16F8D0}"/>
              </a:ext>
            </a:extLst>
          </p:cNvPr>
          <p:cNvGrpSpPr/>
          <p:nvPr/>
        </p:nvGrpSpPr>
        <p:grpSpPr>
          <a:xfrm>
            <a:off x="4181453" y="4301148"/>
            <a:ext cx="357348" cy="376778"/>
            <a:chOff x="4854075" y="2527625"/>
            <a:chExt cx="56000" cy="59050"/>
          </a:xfrm>
        </p:grpSpPr>
        <p:sp>
          <p:nvSpPr>
            <p:cNvPr id="53" name="Google Shape;5322;p72">
              <a:extLst>
                <a:ext uri="{FF2B5EF4-FFF2-40B4-BE49-F238E27FC236}">
                  <a16:creationId xmlns:a16="http://schemas.microsoft.com/office/drawing/2014/main" id="{C57886E3-F90C-35BB-2803-096767E06085}"/>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323;p72">
              <a:extLst>
                <a:ext uri="{FF2B5EF4-FFF2-40B4-BE49-F238E27FC236}">
                  <a16:creationId xmlns:a16="http://schemas.microsoft.com/office/drawing/2014/main" id="{08380A0E-961D-3DD3-4749-3B574105AEBB}"/>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7"/>
        <p:cNvGrpSpPr/>
        <p:nvPr/>
      </p:nvGrpSpPr>
      <p:grpSpPr>
        <a:xfrm>
          <a:off x="0" y="0"/>
          <a:ext cx="0" cy="0"/>
          <a:chOff x="0" y="0"/>
          <a:chExt cx="0" cy="0"/>
        </a:xfrm>
      </p:grpSpPr>
      <p:sp>
        <p:nvSpPr>
          <p:cNvPr id="2993" name="Google Shape;2993;p38"/>
          <p:cNvSpPr txBox="1">
            <a:spLocks noGrp="1"/>
          </p:cNvSpPr>
          <p:nvPr>
            <p:ph type="title"/>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MODELS</a:t>
            </a:r>
            <a:endParaRPr dirty="0"/>
          </a:p>
        </p:txBody>
      </p:sp>
      <p:sp>
        <p:nvSpPr>
          <p:cNvPr id="2988" name="Google Shape;2988;p38"/>
          <p:cNvSpPr/>
          <p:nvPr/>
        </p:nvSpPr>
        <p:spPr>
          <a:xfrm>
            <a:off x="4994702" y="1556657"/>
            <a:ext cx="3176398" cy="362359"/>
          </a:xfrm>
          <a:prstGeom prst="rect">
            <a:avLst/>
          </a:prstGeom>
          <a:solidFill>
            <a:schemeClr val="tx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dk1"/>
                </a:solidFill>
                <a:latin typeface="Montserrat"/>
                <a:ea typeface="Montserrat"/>
                <a:cs typeface="Montserrat"/>
                <a:sym typeface="Montserrat"/>
              </a:rPr>
              <a:t>Logistic Regression</a:t>
            </a:r>
            <a:endParaRPr dirty="0">
              <a:latin typeface="Montserrat"/>
              <a:ea typeface="Montserrat"/>
              <a:cs typeface="Montserrat"/>
              <a:sym typeface="Montserrat"/>
            </a:endParaRPr>
          </a:p>
        </p:txBody>
      </p:sp>
      <p:sp>
        <p:nvSpPr>
          <p:cNvPr id="2989" name="Google Shape;2989;p38"/>
          <p:cNvSpPr/>
          <p:nvPr/>
        </p:nvSpPr>
        <p:spPr>
          <a:xfrm>
            <a:off x="4994702" y="2691912"/>
            <a:ext cx="3176398" cy="362359"/>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accent3"/>
                </a:solidFill>
                <a:latin typeface="Montserrat"/>
                <a:ea typeface="Montserrat"/>
                <a:cs typeface="Montserrat"/>
                <a:sym typeface="Montserrat"/>
              </a:rPr>
              <a:t>Extra Trees</a:t>
            </a:r>
            <a:endParaRPr dirty="0">
              <a:solidFill>
                <a:schemeClr val="accent3"/>
              </a:solidFill>
              <a:latin typeface="Montserrat"/>
              <a:ea typeface="Montserrat"/>
              <a:cs typeface="Montserrat"/>
              <a:sym typeface="Montserrat"/>
            </a:endParaRPr>
          </a:p>
        </p:txBody>
      </p:sp>
      <p:sp>
        <p:nvSpPr>
          <p:cNvPr id="2990" name="Google Shape;2990;p38"/>
          <p:cNvSpPr/>
          <p:nvPr/>
        </p:nvSpPr>
        <p:spPr>
          <a:xfrm>
            <a:off x="845651" y="990756"/>
            <a:ext cx="3303648" cy="362359"/>
          </a:xfrm>
          <a:prstGeom prst="rect">
            <a:avLst/>
          </a:prstGeom>
          <a:solidFill>
            <a:schemeClr val="bg2"/>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Montserrat"/>
                <a:ea typeface="Montserrat"/>
                <a:cs typeface="Montserrat"/>
                <a:sym typeface="Montserrat"/>
              </a:rPr>
              <a:t>Multinomial Na</a:t>
            </a:r>
            <a:r>
              <a:rPr lang="en-US" sz="2000" b="1" dirty="0">
                <a:solidFill>
                  <a:schemeClr val="dk1"/>
                </a:solidFill>
                <a:latin typeface="Montserrat"/>
                <a:ea typeface="Montserrat"/>
                <a:cs typeface="Montserrat"/>
                <a:sym typeface="Montserrat"/>
              </a:rPr>
              <a:t>ï</a:t>
            </a:r>
            <a:r>
              <a:rPr lang="en" sz="2000" b="1" dirty="0">
                <a:solidFill>
                  <a:schemeClr val="dk1"/>
                </a:solidFill>
                <a:latin typeface="Montserrat"/>
                <a:ea typeface="Montserrat"/>
                <a:cs typeface="Montserrat"/>
                <a:sym typeface="Montserrat"/>
              </a:rPr>
              <a:t>ve Bayes</a:t>
            </a:r>
            <a:endParaRPr dirty="0">
              <a:latin typeface="Montserrat"/>
              <a:ea typeface="Montserrat"/>
              <a:cs typeface="Montserrat"/>
              <a:sym typeface="Montserrat"/>
            </a:endParaRPr>
          </a:p>
        </p:txBody>
      </p:sp>
      <p:sp>
        <p:nvSpPr>
          <p:cNvPr id="2991" name="Google Shape;2991;p38"/>
          <p:cNvSpPr/>
          <p:nvPr/>
        </p:nvSpPr>
        <p:spPr>
          <a:xfrm>
            <a:off x="845651" y="2126012"/>
            <a:ext cx="3303647" cy="362359"/>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3"/>
                </a:solidFill>
                <a:latin typeface="Montserrat"/>
                <a:ea typeface="Montserrat"/>
                <a:cs typeface="Montserrat"/>
                <a:sym typeface="Montserrat"/>
              </a:rPr>
              <a:t>Random Forest</a:t>
            </a:r>
            <a:endParaRPr dirty="0">
              <a:solidFill>
                <a:schemeClr val="accent3"/>
              </a:solidFill>
              <a:latin typeface="Montserrat"/>
              <a:ea typeface="Montserrat"/>
              <a:cs typeface="Montserrat"/>
              <a:sym typeface="Montserrat"/>
            </a:endParaRPr>
          </a:p>
        </p:txBody>
      </p:sp>
      <p:sp>
        <p:nvSpPr>
          <p:cNvPr id="2992" name="Google Shape;2992;p38"/>
          <p:cNvSpPr/>
          <p:nvPr/>
        </p:nvSpPr>
        <p:spPr>
          <a:xfrm>
            <a:off x="845651" y="3257814"/>
            <a:ext cx="3303647" cy="362359"/>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3"/>
                </a:solidFill>
                <a:latin typeface="Montserrat"/>
                <a:ea typeface="Montserrat"/>
                <a:cs typeface="Montserrat"/>
                <a:sym typeface="Montserrat"/>
              </a:rPr>
              <a:t>Gradient Boosting</a:t>
            </a:r>
            <a:endParaRPr dirty="0">
              <a:solidFill>
                <a:schemeClr val="accent3"/>
              </a:solidFill>
              <a:latin typeface="Montserrat"/>
              <a:ea typeface="Montserrat"/>
              <a:cs typeface="Montserrat"/>
              <a:sym typeface="Montserrat"/>
            </a:endParaRPr>
          </a:p>
        </p:txBody>
      </p:sp>
      <p:sp>
        <p:nvSpPr>
          <p:cNvPr id="2994" name="Google Shape;2994;p38"/>
          <p:cNvSpPr/>
          <p:nvPr/>
        </p:nvSpPr>
        <p:spPr>
          <a:xfrm>
            <a:off x="4530181" y="887046"/>
            <a:ext cx="85717" cy="2793061"/>
          </a:xfrm>
          <a:custGeom>
            <a:avLst/>
            <a:gdLst/>
            <a:ahLst/>
            <a:cxnLst/>
            <a:rect l="l" t="t" r="r" b="b"/>
            <a:pathLst>
              <a:path w="3835" h="137351" extrusionOk="0">
                <a:moveTo>
                  <a:pt x="1918" y="0"/>
                </a:moveTo>
                <a:cubicBezTo>
                  <a:pt x="858" y="0"/>
                  <a:pt x="1" y="857"/>
                  <a:pt x="1" y="1917"/>
                </a:cubicBezTo>
                <a:lnTo>
                  <a:pt x="1" y="137350"/>
                </a:lnTo>
                <a:lnTo>
                  <a:pt x="3835" y="137350"/>
                </a:lnTo>
                <a:lnTo>
                  <a:pt x="3835" y="1917"/>
                </a:lnTo>
                <a:cubicBezTo>
                  <a:pt x="3835" y="857"/>
                  <a:pt x="2977" y="0"/>
                  <a:pt x="1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8"/>
          <p:cNvSpPr/>
          <p:nvPr/>
        </p:nvSpPr>
        <p:spPr>
          <a:xfrm>
            <a:off x="4581415" y="2633173"/>
            <a:ext cx="500870" cy="481715"/>
          </a:xfrm>
          <a:custGeom>
            <a:avLst/>
            <a:gdLst/>
            <a:ahLst/>
            <a:cxnLst/>
            <a:rect l="l" t="t" r="r" b="b"/>
            <a:pathLst>
              <a:path w="22409" h="21552" extrusionOk="0">
                <a:moveTo>
                  <a:pt x="1" y="1"/>
                </a:moveTo>
                <a:lnTo>
                  <a:pt x="1" y="21551"/>
                </a:lnTo>
                <a:lnTo>
                  <a:pt x="22408" y="21551"/>
                </a:lnTo>
                <a:lnTo>
                  <a:pt x="2240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2997" name="Google Shape;2997;p38"/>
          <p:cNvSpPr/>
          <p:nvPr/>
        </p:nvSpPr>
        <p:spPr>
          <a:xfrm>
            <a:off x="4581415" y="1499767"/>
            <a:ext cx="500870" cy="481425"/>
          </a:xfrm>
          <a:custGeom>
            <a:avLst/>
            <a:gdLst/>
            <a:ahLst/>
            <a:cxnLst/>
            <a:rect l="l" t="t" r="r" b="b"/>
            <a:pathLst>
              <a:path w="22409" h="21539" extrusionOk="0">
                <a:moveTo>
                  <a:pt x="1" y="0"/>
                </a:moveTo>
                <a:lnTo>
                  <a:pt x="1" y="21539"/>
                </a:lnTo>
                <a:lnTo>
                  <a:pt x="22408" y="21539"/>
                </a:lnTo>
                <a:lnTo>
                  <a:pt x="2240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2999" name="Google Shape;2999;p38"/>
          <p:cNvSpPr/>
          <p:nvPr/>
        </p:nvSpPr>
        <p:spPr>
          <a:xfrm>
            <a:off x="4058797" y="3198437"/>
            <a:ext cx="500848" cy="481693"/>
          </a:xfrm>
          <a:custGeom>
            <a:avLst/>
            <a:gdLst/>
            <a:ahLst/>
            <a:cxnLst/>
            <a:rect l="l" t="t" r="r" b="b"/>
            <a:pathLst>
              <a:path w="22408" h="21551" extrusionOk="0">
                <a:moveTo>
                  <a:pt x="0" y="0"/>
                </a:moveTo>
                <a:lnTo>
                  <a:pt x="0" y="21551"/>
                </a:lnTo>
                <a:lnTo>
                  <a:pt x="22408" y="21551"/>
                </a:lnTo>
                <a:lnTo>
                  <a:pt x="2240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1" name="Google Shape;3001;p38"/>
          <p:cNvSpPr/>
          <p:nvPr/>
        </p:nvSpPr>
        <p:spPr>
          <a:xfrm>
            <a:off x="4058797" y="2064747"/>
            <a:ext cx="500848" cy="481425"/>
          </a:xfrm>
          <a:custGeom>
            <a:avLst/>
            <a:gdLst/>
            <a:ahLst/>
            <a:cxnLst/>
            <a:rect l="l" t="t" r="r" b="b"/>
            <a:pathLst>
              <a:path w="22408" h="21539" extrusionOk="0">
                <a:moveTo>
                  <a:pt x="0" y="1"/>
                </a:moveTo>
                <a:lnTo>
                  <a:pt x="0" y="21539"/>
                </a:lnTo>
                <a:lnTo>
                  <a:pt x="22408" y="21539"/>
                </a:lnTo>
                <a:lnTo>
                  <a:pt x="2240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3" name="Google Shape;3003;p38"/>
          <p:cNvSpPr/>
          <p:nvPr/>
        </p:nvSpPr>
        <p:spPr>
          <a:xfrm>
            <a:off x="4058797" y="931078"/>
            <a:ext cx="500848" cy="481693"/>
          </a:xfrm>
          <a:custGeom>
            <a:avLst/>
            <a:gdLst/>
            <a:ahLst/>
            <a:cxnLst/>
            <a:rect l="l" t="t" r="r" b="b"/>
            <a:pathLst>
              <a:path w="22408" h="21551" extrusionOk="0">
                <a:moveTo>
                  <a:pt x="0" y="0"/>
                </a:moveTo>
                <a:lnTo>
                  <a:pt x="0" y="21550"/>
                </a:lnTo>
                <a:lnTo>
                  <a:pt x="22408" y="21550"/>
                </a:lnTo>
                <a:lnTo>
                  <a:pt x="2240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300">
              <a:solidFill>
                <a:srgbClr val="FFFFFF"/>
              </a:solidFill>
              <a:latin typeface="Roboto"/>
              <a:ea typeface="Roboto"/>
              <a:cs typeface="Roboto"/>
              <a:sym typeface="Roboto"/>
            </a:endParaRPr>
          </a:p>
        </p:txBody>
      </p:sp>
      <p:sp>
        <p:nvSpPr>
          <p:cNvPr id="3005" name="Google Shape;3005;p38"/>
          <p:cNvSpPr/>
          <p:nvPr/>
        </p:nvSpPr>
        <p:spPr>
          <a:xfrm>
            <a:off x="4115056" y="3135094"/>
            <a:ext cx="500848" cy="481693"/>
          </a:xfrm>
          <a:custGeom>
            <a:avLst/>
            <a:gdLst/>
            <a:ahLst/>
            <a:cxnLst/>
            <a:rect l="l" t="t" r="r" b="b"/>
            <a:pathLst>
              <a:path w="22408" h="21551" extrusionOk="0">
                <a:moveTo>
                  <a:pt x="0" y="0"/>
                </a:moveTo>
                <a:lnTo>
                  <a:pt x="0" y="21551"/>
                </a:lnTo>
                <a:lnTo>
                  <a:pt x="22408" y="21551"/>
                </a:lnTo>
                <a:lnTo>
                  <a:pt x="22408" y="0"/>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6" name="Google Shape;3006;p38"/>
          <p:cNvSpPr/>
          <p:nvPr/>
        </p:nvSpPr>
        <p:spPr>
          <a:xfrm>
            <a:off x="4115056" y="2001403"/>
            <a:ext cx="500848" cy="481425"/>
          </a:xfrm>
          <a:custGeom>
            <a:avLst/>
            <a:gdLst/>
            <a:ahLst/>
            <a:cxnLst/>
            <a:rect l="l" t="t" r="r" b="b"/>
            <a:pathLst>
              <a:path w="22408" h="21539" extrusionOk="0">
                <a:moveTo>
                  <a:pt x="0" y="1"/>
                </a:moveTo>
                <a:lnTo>
                  <a:pt x="0" y="21539"/>
                </a:lnTo>
                <a:lnTo>
                  <a:pt x="22408" y="21539"/>
                </a:lnTo>
                <a:lnTo>
                  <a:pt x="22408"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7" name="Google Shape;3007;p38"/>
          <p:cNvSpPr/>
          <p:nvPr/>
        </p:nvSpPr>
        <p:spPr>
          <a:xfrm>
            <a:off x="4115056" y="867734"/>
            <a:ext cx="500848" cy="481693"/>
          </a:xfrm>
          <a:custGeom>
            <a:avLst/>
            <a:gdLst/>
            <a:ahLst/>
            <a:cxnLst/>
            <a:rect l="l" t="t" r="r" b="b"/>
            <a:pathLst>
              <a:path w="22408" h="21551" extrusionOk="0">
                <a:moveTo>
                  <a:pt x="0" y="0"/>
                </a:moveTo>
                <a:lnTo>
                  <a:pt x="0" y="21550"/>
                </a:lnTo>
                <a:lnTo>
                  <a:pt x="22408" y="21550"/>
                </a:lnTo>
                <a:lnTo>
                  <a:pt x="22408"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300">
              <a:solidFill>
                <a:srgbClr val="FFFFFF"/>
              </a:solidFill>
              <a:latin typeface="Roboto"/>
              <a:ea typeface="Roboto"/>
              <a:cs typeface="Roboto"/>
              <a:sym typeface="Roboto"/>
            </a:endParaRPr>
          </a:p>
        </p:txBody>
      </p:sp>
      <p:sp>
        <p:nvSpPr>
          <p:cNvPr id="3008" name="Google Shape;3008;p38"/>
          <p:cNvSpPr/>
          <p:nvPr/>
        </p:nvSpPr>
        <p:spPr>
          <a:xfrm>
            <a:off x="4530186" y="2569824"/>
            <a:ext cx="500870" cy="481715"/>
          </a:xfrm>
          <a:custGeom>
            <a:avLst/>
            <a:gdLst/>
            <a:ahLst/>
            <a:cxnLst/>
            <a:rect l="l" t="t" r="r" b="b"/>
            <a:pathLst>
              <a:path w="22409" h="21552" extrusionOk="0">
                <a:moveTo>
                  <a:pt x="1" y="1"/>
                </a:moveTo>
                <a:lnTo>
                  <a:pt x="1" y="21551"/>
                </a:lnTo>
                <a:lnTo>
                  <a:pt x="22408" y="21551"/>
                </a:lnTo>
                <a:lnTo>
                  <a:pt x="22408"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3009" name="Google Shape;3009;p38"/>
          <p:cNvSpPr/>
          <p:nvPr/>
        </p:nvSpPr>
        <p:spPr>
          <a:xfrm>
            <a:off x="4530186" y="1436423"/>
            <a:ext cx="500870" cy="481425"/>
          </a:xfrm>
          <a:custGeom>
            <a:avLst/>
            <a:gdLst/>
            <a:ahLst/>
            <a:cxnLst/>
            <a:rect l="l" t="t" r="r" b="b"/>
            <a:pathLst>
              <a:path w="22409" h="21539" extrusionOk="0">
                <a:moveTo>
                  <a:pt x="1" y="0"/>
                </a:moveTo>
                <a:lnTo>
                  <a:pt x="1" y="21539"/>
                </a:lnTo>
                <a:lnTo>
                  <a:pt x="22408" y="21539"/>
                </a:lnTo>
                <a:lnTo>
                  <a:pt x="22408" y="0"/>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10" name="Google Shape;2989;p38">
            <a:extLst>
              <a:ext uri="{FF2B5EF4-FFF2-40B4-BE49-F238E27FC236}">
                <a16:creationId xmlns:a16="http://schemas.microsoft.com/office/drawing/2014/main" id="{34C225C9-A720-3E5E-AD23-1D6F6CBE74B8}"/>
              </a:ext>
            </a:extLst>
          </p:cNvPr>
          <p:cNvSpPr/>
          <p:nvPr/>
        </p:nvSpPr>
        <p:spPr>
          <a:xfrm>
            <a:off x="4994702" y="3805509"/>
            <a:ext cx="3176398" cy="362359"/>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accent3"/>
                </a:solidFill>
                <a:latin typeface="Montserrat"/>
                <a:ea typeface="Montserrat"/>
                <a:cs typeface="Montserrat"/>
                <a:sym typeface="Montserrat"/>
              </a:rPr>
              <a:t>XGBoost</a:t>
            </a:r>
            <a:endParaRPr dirty="0">
              <a:solidFill>
                <a:schemeClr val="accent3"/>
              </a:solidFill>
              <a:latin typeface="Montserrat"/>
              <a:ea typeface="Montserrat"/>
              <a:cs typeface="Montserrat"/>
              <a:sym typeface="Montserrat"/>
            </a:endParaRPr>
          </a:p>
        </p:txBody>
      </p:sp>
      <p:sp>
        <p:nvSpPr>
          <p:cNvPr id="11" name="Google Shape;2992;p38">
            <a:extLst>
              <a:ext uri="{FF2B5EF4-FFF2-40B4-BE49-F238E27FC236}">
                <a16:creationId xmlns:a16="http://schemas.microsoft.com/office/drawing/2014/main" id="{7829DDEF-884F-7FD3-57D3-742E145E23DA}"/>
              </a:ext>
            </a:extLst>
          </p:cNvPr>
          <p:cNvSpPr/>
          <p:nvPr/>
        </p:nvSpPr>
        <p:spPr>
          <a:xfrm>
            <a:off x="845651" y="4371411"/>
            <a:ext cx="3303647" cy="362359"/>
          </a:xfrm>
          <a:prstGeom prst="rect">
            <a:avLst/>
          </a:prstGeom>
          <a:solidFill>
            <a:schemeClr val="accen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1"/>
                </a:solidFill>
                <a:latin typeface="Montserrat"/>
                <a:ea typeface="Montserrat"/>
                <a:cs typeface="Montserrat"/>
                <a:sym typeface="Montserrat"/>
              </a:rPr>
              <a:t>Support Vector Machine</a:t>
            </a:r>
            <a:endParaRPr dirty="0">
              <a:latin typeface="Montserrat"/>
              <a:ea typeface="Montserrat"/>
              <a:cs typeface="Montserrat"/>
              <a:sym typeface="Montserrat"/>
            </a:endParaRPr>
          </a:p>
        </p:txBody>
      </p:sp>
      <p:sp>
        <p:nvSpPr>
          <p:cNvPr id="12" name="Google Shape;2995;p38">
            <a:extLst>
              <a:ext uri="{FF2B5EF4-FFF2-40B4-BE49-F238E27FC236}">
                <a16:creationId xmlns:a16="http://schemas.microsoft.com/office/drawing/2014/main" id="{991B594C-E0C3-C67C-00CB-61CBC9BD9658}"/>
              </a:ext>
            </a:extLst>
          </p:cNvPr>
          <p:cNvSpPr/>
          <p:nvPr/>
        </p:nvSpPr>
        <p:spPr>
          <a:xfrm>
            <a:off x="4581415" y="3746770"/>
            <a:ext cx="500870" cy="481715"/>
          </a:xfrm>
          <a:custGeom>
            <a:avLst/>
            <a:gdLst/>
            <a:ahLst/>
            <a:cxnLst/>
            <a:rect l="l" t="t" r="r" b="b"/>
            <a:pathLst>
              <a:path w="22409" h="21552" extrusionOk="0">
                <a:moveTo>
                  <a:pt x="1" y="1"/>
                </a:moveTo>
                <a:lnTo>
                  <a:pt x="1" y="21551"/>
                </a:lnTo>
                <a:lnTo>
                  <a:pt x="22408" y="21551"/>
                </a:lnTo>
                <a:lnTo>
                  <a:pt x="22408"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13" name="Google Shape;2999;p38">
            <a:extLst>
              <a:ext uri="{FF2B5EF4-FFF2-40B4-BE49-F238E27FC236}">
                <a16:creationId xmlns:a16="http://schemas.microsoft.com/office/drawing/2014/main" id="{C9C1976D-018B-F3F4-976C-E7D2017E4412}"/>
              </a:ext>
            </a:extLst>
          </p:cNvPr>
          <p:cNvSpPr/>
          <p:nvPr/>
        </p:nvSpPr>
        <p:spPr>
          <a:xfrm>
            <a:off x="4058797" y="4312034"/>
            <a:ext cx="500848" cy="481693"/>
          </a:xfrm>
          <a:custGeom>
            <a:avLst/>
            <a:gdLst/>
            <a:ahLst/>
            <a:cxnLst/>
            <a:rect l="l" t="t" r="r" b="b"/>
            <a:pathLst>
              <a:path w="22408" h="21551" extrusionOk="0">
                <a:moveTo>
                  <a:pt x="0" y="0"/>
                </a:moveTo>
                <a:lnTo>
                  <a:pt x="0" y="21551"/>
                </a:lnTo>
                <a:lnTo>
                  <a:pt x="22408" y="21551"/>
                </a:lnTo>
                <a:lnTo>
                  <a:pt x="22408"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14" name="Google Shape;3005;p38">
            <a:extLst>
              <a:ext uri="{FF2B5EF4-FFF2-40B4-BE49-F238E27FC236}">
                <a16:creationId xmlns:a16="http://schemas.microsoft.com/office/drawing/2014/main" id="{550EAB6B-E36F-93A3-A2D7-D73B4A7E2615}"/>
              </a:ext>
            </a:extLst>
          </p:cNvPr>
          <p:cNvSpPr/>
          <p:nvPr/>
        </p:nvSpPr>
        <p:spPr>
          <a:xfrm>
            <a:off x="4115056" y="4248691"/>
            <a:ext cx="500848" cy="481693"/>
          </a:xfrm>
          <a:custGeom>
            <a:avLst/>
            <a:gdLst/>
            <a:ahLst/>
            <a:cxnLst/>
            <a:rect l="l" t="t" r="r" b="b"/>
            <a:pathLst>
              <a:path w="22408" h="21551" extrusionOk="0">
                <a:moveTo>
                  <a:pt x="0" y="0"/>
                </a:moveTo>
                <a:lnTo>
                  <a:pt x="0" y="21551"/>
                </a:lnTo>
                <a:lnTo>
                  <a:pt x="22408" y="21551"/>
                </a:lnTo>
                <a:lnTo>
                  <a:pt x="2240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sp>
        <p:nvSpPr>
          <p:cNvPr id="15" name="Google Shape;3008;p38">
            <a:extLst>
              <a:ext uri="{FF2B5EF4-FFF2-40B4-BE49-F238E27FC236}">
                <a16:creationId xmlns:a16="http://schemas.microsoft.com/office/drawing/2014/main" id="{56FB0F08-2C02-63D8-9758-F85409C03C53}"/>
              </a:ext>
            </a:extLst>
          </p:cNvPr>
          <p:cNvSpPr/>
          <p:nvPr/>
        </p:nvSpPr>
        <p:spPr>
          <a:xfrm>
            <a:off x="4530186" y="3683421"/>
            <a:ext cx="500870" cy="481715"/>
          </a:xfrm>
          <a:custGeom>
            <a:avLst/>
            <a:gdLst/>
            <a:ahLst/>
            <a:cxnLst/>
            <a:rect l="l" t="t" r="r" b="b"/>
            <a:pathLst>
              <a:path w="22409" h="21552" extrusionOk="0">
                <a:moveTo>
                  <a:pt x="1" y="1"/>
                </a:moveTo>
                <a:lnTo>
                  <a:pt x="1" y="21551"/>
                </a:lnTo>
                <a:lnTo>
                  <a:pt x="22408" y="21551"/>
                </a:lnTo>
                <a:lnTo>
                  <a:pt x="22408"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500"/>
          </a:p>
        </p:txBody>
      </p:sp>
      <p:grpSp>
        <p:nvGrpSpPr>
          <p:cNvPr id="23" name="Google Shape;5321;p72">
            <a:extLst>
              <a:ext uri="{FF2B5EF4-FFF2-40B4-BE49-F238E27FC236}">
                <a16:creationId xmlns:a16="http://schemas.microsoft.com/office/drawing/2014/main" id="{56B3DA49-F5A1-9108-BA51-116BC68AB20A}"/>
              </a:ext>
            </a:extLst>
          </p:cNvPr>
          <p:cNvGrpSpPr/>
          <p:nvPr/>
        </p:nvGrpSpPr>
        <p:grpSpPr>
          <a:xfrm>
            <a:off x="4181453" y="923799"/>
            <a:ext cx="357348" cy="376778"/>
            <a:chOff x="4854075" y="2527625"/>
            <a:chExt cx="56000" cy="59050"/>
          </a:xfrm>
        </p:grpSpPr>
        <p:sp>
          <p:nvSpPr>
            <p:cNvPr id="24" name="Google Shape;5322;p72">
              <a:extLst>
                <a:ext uri="{FF2B5EF4-FFF2-40B4-BE49-F238E27FC236}">
                  <a16:creationId xmlns:a16="http://schemas.microsoft.com/office/drawing/2014/main" id="{412E20A6-3847-A055-B785-57D03E96C621}"/>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23;p72">
              <a:extLst>
                <a:ext uri="{FF2B5EF4-FFF2-40B4-BE49-F238E27FC236}">
                  <a16:creationId xmlns:a16="http://schemas.microsoft.com/office/drawing/2014/main" id="{069825D6-CA44-8CB3-EB66-A85653540946}"/>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5321;p72">
            <a:extLst>
              <a:ext uri="{FF2B5EF4-FFF2-40B4-BE49-F238E27FC236}">
                <a16:creationId xmlns:a16="http://schemas.microsoft.com/office/drawing/2014/main" id="{2899FD3E-0153-ABC7-331B-E579DA9766A8}"/>
              </a:ext>
            </a:extLst>
          </p:cNvPr>
          <p:cNvGrpSpPr/>
          <p:nvPr/>
        </p:nvGrpSpPr>
        <p:grpSpPr>
          <a:xfrm rot="10800000">
            <a:off x="4586125" y="1488182"/>
            <a:ext cx="357348" cy="376778"/>
            <a:chOff x="4854075" y="2527625"/>
            <a:chExt cx="56000" cy="59050"/>
          </a:xfrm>
        </p:grpSpPr>
        <p:sp>
          <p:nvSpPr>
            <p:cNvPr id="27" name="Google Shape;5322;p72">
              <a:extLst>
                <a:ext uri="{FF2B5EF4-FFF2-40B4-BE49-F238E27FC236}">
                  <a16:creationId xmlns:a16="http://schemas.microsoft.com/office/drawing/2014/main" id="{FDC80642-6296-CC6A-5D38-00C8E8C182D5}"/>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23;p72">
              <a:extLst>
                <a:ext uri="{FF2B5EF4-FFF2-40B4-BE49-F238E27FC236}">
                  <a16:creationId xmlns:a16="http://schemas.microsoft.com/office/drawing/2014/main" id="{4D0DFC7F-205F-FB61-10DB-457EC3774547}"/>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5321;p72">
            <a:extLst>
              <a:ext uri="{FF2B5EF4-FFF2-40B4-BE49-F238E27FC236}">
                <a16:creationId xmlns:a16="http://schemas.microsoft.com/office/drawing/2014/main" id="{9DB5AA32-3526-6AC7-929D-E8EBA2BAD01A}"/>
              </a:ext>
            </a:extLst>
          </p:cNvPr>
          <p:cNvGrpSpPr/>
          <p:nvPr/>
        </p:nvGrpSpPr>
        <p:grpSpPr>
          <a:xfrm>
            <a:off x="4181453" y="2054025"/>
            <a:ext cx="357348" cy="376778"/>
            <a:chOff x="4854075" y="2527625"/>
            <a:chExt cx="56000" cy="59050"/>
          </a:xfrm>
        </p:grpSpPr>
        <p:sp>
          <p:nvSpPr>
            <p:cNvPr id="30" name="Google Shape;5322;p72">
              <a:extLst>
                <a:ext uri="{FF2B5EF4-FFF2-40B4-BE49-F238E27FC236}">
                  <a16:creationId xmlns:a16="http://schemas.microsoft.com/office/drawing/2014/main" id="{451A349A-A57F-FC0B-A19A-A188E736950B}"/>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323;p72">
              <a:extLst>
                <a:ext uri="{FF2B5EF4-FFF2-40B4-BE49-F238E27FC236}">
                  <a16:creationId xmlns:a16="http://schemas.microsoft.com/office/drawing/2014/main" id="{EE25AACB-3629-BA5D-B78B-7D8C4285EF60}"/>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5321;p72">
            <a:extLst>
              <a:ext uri="{FF2B5EF4-FFF2-40B4-BE49-F238E27FC236}">
                <a16:creationId xmlns:a16="http://schemas.microsoft.com/office/drawing/2014/main" id="{B2E532E8-75B3-2B9A-D718-EE035316F765}"/>
              </a:ext>
            </a:extLst>
          </p:cNvPr>
          <p:cNvGrpSpPr/>
          <p:nvPr/>
        </p:nvGrpSpPr>
        <p:grpSpPr>
          <a:xfrm rot="10800000">
            <a:off x="4586125" y="2618408"/>
            <a:ext cx="357348" cy="376778"/>
            <a:chOff x="4854075" y="2527625"/>
            <a:chExt cx="56000" cy="59050"/>
          </a:xfrm>
        </p:grpSpPr>
        <p:sp>
          <p:nvSpPr>
            <p:cNvPr id="33" name="Google Shape;5322;p72">
              <a:extLst>
                <a:ext uri="{FF2B5EF4-FFF2-40B4-BE49-F238E27FC236}">
                  <a16:creationId xmlns:a16="http://schemas.microsoft.com/office/drawing/2014/main" id="{58E4685A-4030-E5F9-83D5-4EB060F65DB3}"/>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323;p72">
              <a:extLst>
                <a:ext uri="{FF2B5EF4-FFF2-40B4-BE49-F238E27FC236}">
                  <a16:creationId xmlns:a16="http://schemas.microsoft.com/office/drawing/2014/main" id="{C20FE70C-73C5-D5CD-21E4-577BB2762110}"/>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5321;p72">
            <a:extLst>
              <a:ext uri="{FF2B5EF4-FFF2-40B4-BE49-F238E27FC236}">
                <a16:creationId xmlns:a16="http://schemas.microsoft.com/office/drawing/2014/main" id="{A9E272DD-C071-4B09-F6AB-ED03D3BDD5ED}"/>
              </a:ext>
            </a:extLst>
          </p:cNvPr>
          <p:cNvGrpSpPr/>
          <p:nvPr/>
        </p:nvGrpSpPr>
        <p:grpSpPr>
          <a:xfrm>
            <a:off x="4181453" y="3185016"/>
            <a:ext cx="357348" cy="376778"/>
            <a:chOff x="4854075" y="2527625"/>
            <a:chExt cx="56000" cy="59050"/>
          </a:xfrm>
        </p:grpSpPr>
        <p:sp>
          <p:nvSpPr>
            <p:cNvPr id="47" name="Google Shape;5322;p72">
              <a:extLst>
                <a:ext uri="{FF2B5EF4-FFF2-40B4-BE49-F238E27FC236}">
                  <a16:creationId xmlns:a16="http://schemas.microsoft.com/office/drawing/2014/main" id="{554FA302-F8B8-E400-1558-16DF56E91793}"/>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323;p72">
              <a:extLst>
                <a:ext uri="{FF2B5EF4-FFF2-40B4-BE49-F238E27FC236}">
                  <a16:creationId xmlns:a16="http://schemas.microsoft.com/office/drawing/2014/main" id="{0F8EB944-864D-25CA-3FF2-DEE37BB5D45D}"/>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5321;p72">
            <a:extLst>
              <a:ext uri="{FF2B5EF4-FFF2-40B4-BE49-F238E27FC236}">
                <a16:creationId xmlns:a16="http://schemas.microsoft.com/office/drawing/2014/main" id="{41777F56-BE4F-E13B-5574-3EC062A005EE}"/>
              </a:ext>
            </a:extLst>
          </p:cNvPr>
          <p:cNvGrpSpPr/>
          <p:nvPr/>
        </p:nvGrpSpPr>
        <p:grpSpPr>
          <a:xfrm rot="10800000">
            <a:off x="4586125" y="3732150"/>
            <a:ext cx="357348" cy="376778"/>
            <a:chOff x="4854075" y="2527625"/>
            <a:chExt cx="56000" cy="59050"/>
          </a:xfrm>
        </p:grpSpPr>
        <p:sp>
          <p:nvSpPr>
            <p:cNvPr id="50" name="Google Shape;5322;p72">
              <a:extLst>
                <a:ext uri="{FF2B5EF4-FFF2-40B4-BE49-F238E27FC236}">
                  <a16:creationId xmlns:a16="http://schemas.microsoft.com/office/drawing/2014/main" id="{F7A72610-9AF1-87FF-4D3A-54AD577DD344}"/>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323;p72">
              <a:extLst>
                <a:ext uri="{FF2B5EF4-FFF2-40B4-BE49-F238E27FC236}">
                  <a16:creationId xmlns:a16="http://schemas.microsoft.com/office/drawing/2014/main" id="{875F9014-64F9-8B90-EB60-302841FD7327}"/>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321;p72">
            <a:extLst>
              <a:ext uri="{FF2B5EF4-FFF2-40B4-BE49-F238E27FC236}">
                <a16:creationId xmlns:a16="http://schemas.microsoft.com/office/drawing/2014/main" id="{11EC6D84-6A22-5603-3F5F-7F61BE16F8D0}"/>
              </a:ext>
            </a:extLst>
          </p:cNvPr>
          <p:cNvGrpSpPr/>
          <p:nvPr/>
        </p:nvGrpSpPr>
        <p:grpSpPr>
          <a:xfrm>
            <a:off x="4181453" y="4301148"/>
            <a:ext cx="357348" cy="376778"/>
            <a:chOff x="4854075" y="2527625"/>
            <a:chExt cx="56000" cy="59050"/>
          </a:xfrm>
        </p:grpSpPr>
        <p:sp>
          <p:nvSpPr>
            <p:cNvPr id="53" name="Google Shape;5322;p72">
              <a:extLst>
                <a:ext uri="{FF2B5EF4-FFF2-40B4-BE49-F238E27FC236}">
                  <a16:creationId xmlns:a16="http://schemas.microsoft.com/office/drawing/2014/main" id="{C57886E3-F90C-35BB-2803-096767E06085}"/>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323;p72">
              <a:extLst>
                <a:ext uri="{FF2B5EF4-FFF2-40B4-BE49-F238E27FC236}">
                  <a16:creationId xmlns:a16="http://schemas.microsoft.com/office/drawing/2014/main" id="{08380A0E-961D-3DD3-4749-3B574105AEBB}"/>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111;p40">
            <a:extLst>
              <a:ext uri="{FF2B5EF4-FFF2-40B4-BE49-F238E27FC236}">
                <a16:creationId xmlns:a16="http://schemas.microsoft.com/office/drawing/2014/main" id="{DC28BD7B-E1A2-4CC8-6DF9-5E03EE20D08B}"/>
              </a:ext>
            </a:extLst>
          </p:cNvPr>
          <p:cNvSpPr txBox="1">
            <a:spLocks/>
          </p:cNvSpPr>
          <p:nvPr/>
        </p:nvSpPr>
        <p:spPr>
          <a:xfrm>
            <a:off x="2663370" y="1485464"/>
            <a:ext cx="1834201" cy="4128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t>96% A</a:t>
            </a:r>
            <a:r>
              <a:rPr lang="en-US" sz="1800" dirty="0">
                <a:solidFill>
                  <a:schemeClr val="dk1"/>
                </a:solidFill>
                <a:latin typeface="Montserrat Medium"/>
                <a:sym typeface="Montserrat Medium"/>
              </a:rPr>
              <a:t>ccurate</a:t>
            </a:r>
          </a:p>
        </p:txBody>
      </p:sp>
      <p:sp>
        <p:nvSpPr>
          <p:cNvPr id="3" name="Google Shape;3111;p40">
            <a:extLst>
              <a:ext uri="{FF2B5EF4-FFF2-40B4-BE49-F238E27FC236}">
                <a16:creationId xmlns:a16="http://schemas.microsoft.com/office/drawing/2014/main" id="{E48C2188-99BA-56B4-56D8-461D89039BAE}"/>
              </a:ext>
            </a:extLst>
          </p:cNvPr>
          <p:cNvSpPr txBox="1">
            <a:spLocks/>
          </p:cNvSpPr>
          <p:nvPr/>
        </p:nvSpPr>
        <p:spPr>
          <a:xfrm>
            <a:off x="4655258" y="951271"/>
            <a:ext cx="2159610" cy="4128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96% A</a:t>
            </a:r>
            <a:r>
              <a:rPr lang="en-US" sz="1800" dirty="0">
                <a:solidFill>
                  <a:schemeClr val="dk1"/>
                </a:solidFill>
                <a:latin typeface="Montserrat Medium"/>
                <a:sym typeface="Montserrat Medium"/>
              </a:rPr>
              <a:t>ccurate</a:t>
            </a:r>
          </a:p>
        </p:txBody>
      </p:sp>
      <p:sp>
        <p:nvSpPr>
          <p:cNvPr id="4" name="Google Shape;3111;p40">
            <a:extLst>
              <a:ext uri="{FF2B5EF4-FFF2-40B4-BE49-F238E27FC236}">
                <a16:creationId xmlns:a16="http://schemas.microsoft.com/office/drawing/2014/main" id="{9241ECB0-5FFB-CD47-FBCB-F872A3D3CED3}"/>
              </a:ext>
            </a:extLst>
          </p:cNvPr>
          <p:cNvSpPr txBox="1">
            <a:spLocks/>
          </p:cNvSpPr>
          <p:nvPr/>
        </p:nvSpPr>
        <p:spPr>
          <a:xfrm>
            <a:off x="4655258" y="4291489"/>
            <a:ext cx="2159610" cy="4128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96.2% A</a:t>
            </a:r>
            <a:r>
              <a:rPr lang="en-US" sz="1800" dirty="0">
                <a:solidFill>
                  <a:schemeClr val="dk1"/>
                </a:solidFill>
                <a:latin typeface="Montserrat Medium"/>
                <a:sym typeface="Montserrat Medium"/>
              </a:rPr>
              <a:t>ccurate</a:t>
            </a:r>
          </a:p>
        </p:txBody>
      </p:sp>
      <p:sp>
        <p:nvSpPr>
          <p:cNvPr id="5" name="Google Shape;3111;p40">
            <a:extLst>
              <a:ext uri="{FF2B5EF4-FFF2-40B4-BE49-F238E27FC236}">
                <a16:creationId xmlns:a16="http://schemas.microsoft.com/office/drawing/2014/main" id="{D8B48BF0-D1B3-63E1-DFD0-4664B7AA9000}"/>
              </a:ext>
            </a:extLst>
          </p:cNvPr>
          <p:cNvSpPr txBox="1">
            <a:spLocks/>
          </p:cNvSpPr>
          <p:nvPr/>
        </p:nvSpPr>
        <p:spPr>
          <a:xfrm>
            <a:off x="6216637" y="951271"/>
            <a:ext cx="2159610" cy="4128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 Best Recall</a:t>
            </a:r>
            <a:endParaRPr lang="en-US" sz="1800" dirty="0">
              <a:solidFill>
                <a:schemeClr val="dk1"/>
              </a:solidFill>
              <a:latin typeface="Montserrat Medium"/>
              <a:sym typeface="Montserrat Medium"/>
            </a:endParaRPr>
          </a:p>
        </p:txBody>
      </p:sp>
      <p:sp>
        <p:nvSpPr>
          <p:cNvPr id="6" name="Google Shape;3111;p40">
            <a:extLst>
              <a:ext uri="{FF2B5EF4-FFF2-40B4-BE49-F238E27FC236}">
                <a16:creationId xmlns:a16="http://schemas.microsoft.com/office/drawing/2014/main" id="{31600F95-4B13-7CA8-9347-8FF978D59DD4}"/>
              </a:ext>
            </a:extLst>
          </p:cNvPr>
          <p:cNvSpPr txBox="1">
            <a:spLocks/>
          </p:cNvSpPr>
          <p:nvPr/>
        </p:nvSpPr>
        <p:spPr>
          <a:xfrm>
            <a:off x="6401755" y="4291489"/>
            <a:ext cx="2159610" cy="4128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 Best Precision</a:t>
            </a:r>
            <a:endParaRPr lang="en-US" sz="1800" dirty="0">
              <a:solidFill>
                <a:schemeClr val="dk1"/>
              </a:solidFill>
              <a:latin typeface="Montserrat Medium"/>
              <a:sym typeface="Montserrat Medium"/>
            </a:endParaRPr>
          </a:p>
        </p:txBody>
      </p:sp>
    </p:spTree>
    <p:extLst>
      <p:ext uri="{BB962C8B-B14F-4D97-AF65-F5344CB8AC3E}">
        <p14:creationId xmlns:p14="http://schemas.microsoft.com/office/powerpoint/2010/main" val="2551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par>
                          <p:cTn id="8" fill="hold">
                            <p:stCondLst>
                              <p:cond delay="250"/>
                            </p:stCondLst>
                            <p:childTnLst>
                              <p:par>
                                <p:cTn id="9" presetID="22" presetClass="entr" presetSubtype="2"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50"/>
                                        <p:tgtEl>
                                          <p:spTgt spid="2"/>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250"/>
                                        <p:tgtEl>
                                          <p:spTgt spid="5"/>
                                        </p:tgtEl>
                                      </p:cBhvr>
                                    </p:animEffect>
                                  </p:childTnLst>
                                </p:cTn>
                              </p:par>
                            </p:childTnLst>
                          </p:cTn>
                        </p:par>
                        <p:par>
                          <p:cTn id="21" fill="hold">
                            <p:stCondLst>
                              <p:cond delay="250"/>
                            </p:stCondLst>
                            <p:childTnLst>
                              <p:par>
                                <p:cTn id="22" presetID="2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EA74C-1192-9530-2F1B-7A703618396B}"/>
              </a:ext>
            </a:extLst>
          </p:cNvPr>
          <p:cNvSpPr>
            <a:spLocks noGrp="1"/>
          </p:cNvSpPr>
          <p:nvPr>
            <p:ph type="title"/>
          </p:nvPr>
        </p:nvSpPr>
        <p:spPr/>
        <p:txBody>
          <a:bodyPr/>
          <a:lstStyle/>
          <a:p>
            <a:r>
              <a:rPr lang="en-US" dirty="0"/>
              <a:t>Ensembled Model</a:t>
            </a:r>
          </a:p>
        </p:txBody>
      </p:sp>
      <p:grpSp>
        <p:nvGrpSpPr>
          <p:cNvPr id="17" name="Group 16">
            <a:extLst>
              <a:ext uri="{FF2B5EF4-FFF2-40B4-BE49-F238E27FC236}">
                <a16:creationId xmlns:a16="http://schemas.microsoft.com/office/drawing/2014/main" id="{CC76A0CC-F065-4B54-C733-510050AEEB08}"/>
              </a:ext>
            </a:extLst>
          </p:cNvPr>
          <p:cNvGrpSpPr/>
          <p:nvPr/>
        </p:nvGrpSpPr>
        <p:grpSpPr>
          <a:xfrm>
            <a:off x="3086705" y="1391734"/>
            <a:ext cx="2970590" cy="2970590"/>
            <a:chOff x="3675064" y="1976734"/>
            <a:chExt cx="1572900" cy="1572900"/>
          </a:xfrm>
        </p:grpSpPr>
        <p:sp>
          <p:nvSpPr>
            <p:cNvPr id="7" name="Google Shape;4719;p61">
              <a:extLst>
                <a:ext uri="{FF2B5EF4-FFF2-40B4-BE49-F238E27FC236}">
                  <a16:creationId xmlns:a16="http://schemas.microsoft.com/office/drawing/2014/main" id="{011FA6F1-22E9-B945-B636-A827A69F2BA2}"/>
                </a:ext>
              </a:extLst>
            </p:cNvPr>
            <p:cNvSpPr/>
            <p:nvPr/>
          </p:nvSpPr>
          <p:spPr>
            <a:xfrm>
              <a:off x="3675964" y="1977634"/>
              <a:ext cx="1572000" cy="157200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 name="Group 15">
              <a:extLst>
                <a:ext uri="{FF2B5EF4-FFF2-40B4-BE49-F238E27FC236}">
                  <a16:creationId xmlns:a16="http://schemas.microsoft.com/office/drawing/2014/main" id="{B7FD528B-C154-6278-0005-D0D083C7DC1C}"/>
                </a:ext>
              </a:extLst>
            </p:cNvPr>
            <p:cNvGrpSpPr/>
            <p:nvPr/>
          </p:nvGrpSpPr>
          <p:grpSpPr>
            <a:xfrm>
              <a:off x="3675064" y="1976734"/>
              <a:ext cx="1572900" cy="1572900"/>
              <a:chOff x="3675064" y="1976734"/>
              <a:chExt cx="1572900" cy="1572900"/>
            </a:xfrm>
          </p:grpSpPr>
          <p:sp>
            <p:nvSpPr>
              <p:cNvPr id="8" name="Google Shape;4720;p61">
                <a:extLst>
                  <a:ext uri="{FF2B5EF4-FFF2-40B4-BE49-F238E27FC236}">
                    <a16:creationId xmlns:a16="http://schemas.microsoft.com/office/drawing/2014/main" id="{AAC74B2D-EDA7-BE09-D29C-D8006101FA63}"/>
                  </a:ext>
                </a:extLst>
              </p:cNvPr>
              <p:cNvSpPr/>
              <p:nvPr/>
            </p:nvSpPr>
            <p:spPr>
              <a:xfrm>
                <a:off x="3675064" y="1976734"/>
                <a:ext cx="1572900" cy="1572900"/>
              </a:xfrm>
              <a:prstGeom prst="pie">
                <a:avLst>
                  <a:gd name="adj1" fmla="val 16218093"/>
                  <a:gd name="adj2" fmla="val 549262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a:extLst>
                  <a:ext uri="{FF2B5EF4-FFF2-40B4-BE49-F238E27FC236}">
                    <a16:creationId xmlns:a16="http://schemas.microsoft.com/office/drawing/2014/main" id="{88130E66-FE89-EACF-6E4C-7B66D66AEF28}"/>
                  </a:ext>
                </a:extLst>
              </p:cNvPr>
              <p:cNvGrpSpPr/>
              <p:nvPr/>
            </p:nvGrpSpPr>
            <p:grpSpPr>
              <a:xfrm>
                <a:off x="3675064" y="1976734"/>
                <a:ext cx="1572900" cy="1572900"/>
                <a:chOff x="3675064" y="1976734"/>
                <a:chExt cx="1572900" cy="1572900"/>
              </a:xfrm>
            </p:grpSpPr>
            <p:sp>
              <p:nvSpPr>
                <p:cNvPr id="10" name="Google Shape;4720;p61">
                  <a:extLst>
                    <a:ext uri="{FF2B5EF4-FFF2-40B4-BE49-F238E27FC236}">
                      <a16:creationId xmlns:a16="http://schemas.microsoft.com/office/drawing/2014/main" id="{F6953686-7590-1294-292A-2B222ACBF9BB}"/>
                    </a:ext>
                  </a:extLst>
                </p:cNvPr>
                <p:cNvSpPr/>
                <p:nvPr/>
              </p:nvSpPr>
              <p:spPr>
                <a:xfrm>
                  <a:off x="3675064" y="1976734"/>
                  <a:ext cx="1572900" cy="1572900"/>
                </a:xfrm>
                <a:prstGeom prst="pie">
                  <a:avLst>
                    <a:gd name="adj1" fmla="val 1630036"/>
                    <a:gd name="adj2" fmla="val 925193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21;p61">
                  <a:extLst>
                    <a:ext uri="{FF2B5EF4-FFF2-40B4-BE49-F238E27FC236}">
                      <a16:creationId xmlns:a16="http://schemas.microsoft.com/office/drawing/2014/main" id="{2B9484BA-2D29-E593-8D00-2CA3508E84DD}"/>
                    </a:ext>
                  </a:extLst>
                </p:cNvPr>
                <p:cNvSpPr/>
                <p:nvPr/>
              </p:nvSpPr>
              <p:spPr>
                <a:xfrm>
                  <a:off x="4015672" y="2317342"/>
                  <a:ext cx="891684" cy="891684"/>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 name="Google Shape;3111;p40">
            <a:extLst>
              <a:ext uri="{FF2B5EF4-FFF2-40B4-BE49-F238E27FC236}">
                <a16:creationId xmlns:a16="http://schemas.microsoft.com/office/drawing/2014/main" id="{02017AEC-2677-6AD9-1FAB-C4B17C8BA88E}"/>
              </a:ext>
            </a:extLst>
          </p:cNvPr>
          <p:cNvSpPr txBox="1">
            <a:spLocks/>
          </p:cNvSpPr>
          <p:nvPr/>
        </p:nvSpPr>
        <p:spPr>
          <a:xfrm>
            <a:off x="3351689" y="1690777"/>
            <a:ext cx="2440621" cy="2439224"/>
          </a:xfrm>
          <a:prstGeom prst="rect">
            <a:avLst/>
          </a:prstGeom>
        </p:spPr>
        <p:txBody>
          <a:bodyPr spcFirstLastPara="1" wrap="square" lIns="91425" tIns="91425" rIns="91425" bIns="91425" anchor="t" anchorCtr="0">
            <a:prstTxWarp prst="textArchUp">
              <a:avLst>
                <a:gd name="adj" fmla="val 9479719"/>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700" dirty="0"/>
              <a:t>Multinomial Naïve Bayes</a:t>
            </a:r>
            <a:endParaRPr lang="en-US" sz="1700" dirty="0">
              <a:solidFill>
                <a:schemeClr val="dk1"/>
              </a:solidFill>
              <a:latin typeface="Montserrat Medium"/>
              <a:sym typeface="Montserrat Medium"/>
            </a:endParaRPr>
          </a:p>
        </p:txBody>
      </p:sp>
      <p:sp>
        <p:nvSpPr>
          <p:cNvPr id="20" name="Google Shape;3111;p40">
            <a:extLst>
              <a:ext uri="{FF2B5EF4-FFF2-40B4-BE49-F238E27FC236}">
                <a16:creationId xmlns:a16="http://schemas.microsoft.com/office/drawing/2014/main" id="{8972650C-B09E-DD02-38C9-D3F77BA3CF90}"/>
              </a:ext>
            </a:extLst>
          </p:cNvPr>
          <p:cNvSpPr txBox="1">
            <a:spLocks/>
          </p:cNvSpPr>
          <p:nvPr/>
        </p:nvSpPr>
        <p:spPr>
          <a:xfrm rot="5400000">
            <a:off x="3351689" y="1690777"/>
            <a:ext cx="2440621" cy="2439224"/>
          </a:xfrm>
          <a:prstGeom prst="rect">
            <a:avLst/>
          </a:prstGeom>
        </p:spPr>
        <p:txBody>
          <a:bodyPr spcFirstLastPara="1" wrap="square" lIns="91425" tIns="91425" rIns="91425" bIns="91425" anchor="t" anchorCtr="0">
            <a:prstTxWarp prst="textArchUp">
              <a:avLst>
                <a:gd name="adj" fmla="val 11591493"/>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700" dirty="0"/>
              <a:t>Logistic Regression</a:t>
            </a:r>
            <a:endParaRPr lang="en-US" sz="1700" dirty="0">
              <a:solidFill>
                <a:schemeClr val="dk1"/>
              </a:solidFill>
              <a:latin typeface="Montserrat Medium"/>
              <a:sym typeface="Montserrat Medium"/>
            </a:endParaRPr>
          </a:p>
        </p:txBody>
      </p:sp>
      <p:sp>
        <p:nvSpPr>
          <p:cNvPr id="21" name="Google Shape;3111;p40">
            <a:extLst>
              <a:ext uri="{FF2B5EF4-FFF2-40B4-BE49-F238E27FC236}">
                <a16:creationId xmlns:a16="http://schemas.microsoft.com/office/drawing/2014/main" id="{54FB187E-2F86-A722-E751-052D2861B222}"/>
              </a:ext>
            </a:extLst>
          </p:cNvPr>
          <p:cNvSpPr txBox="1">
            <a:spLocks/>
          </p:cNvSpPr>
          <p:nvPr/>
        </p:nvSpPr>
        <p:spPr>
          <a:xfrm>
            <a:off x="3350991" y="1656273"/>
            <a:ext cx="2440621" cy="2439224"/>
          </a:xfrm>
          <a:prstGeom prst="rect">
            <a:avLst/>
          </a:prstGeom>
        </p:spPr>
        <p:txBody>
          <a:bodyPr spcFirstLastPara="1" wrap="square" lIns="91425" tIns="91425" rIns="91425" bIns="91425" anchor="t" anchorCtr="0">
            <a:prstTxWarp prst="textArchDown">
              <a:avLst>
                <a:gd name="adj" fmla="val 2261200"/>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700" dirty="0"/>
              <a:t>Support Vector Machine</a:t>
            </a:r>
            <a:endParaRPr lang="en-US" sz="1700" dirty="0">
              <a:solidFill>
                <a:schemeClr val="dk1"/>
              </a:solidFill>
              <a:latin typeface="Montserrat Medium"/>
              <a:sym typeface="Montserrat Medium"/>
            </a:endParaRPr>
          </a:p>
        </p:txBody>
      </p:sp>
      <p:sp>
        <p:nvSpPr>
          <p:cNvPr id="22" name="Google Shape;3111;p40">
            <a:extLst>
              <a:ext uri="{FF2B5EF4-FFF2-40B4-BE49-F238E27FC236}">
                <a16:creationId xmlns:a16="http://schemas.microsoft.com/office/drawing/2014/main" id="{C5AE173A-3DC7-F641-171E-0AECBFE65CBB}"/>
              </a:ext>
            </a:extLst>
          </p:cNvPr>
          <p:cNvSpPr txBox="1">
            <a:spLocks/>
          </p:cNvSpPr>
          <p:nvPr/>
        </p:nvSpPr>
        <p:spPr>
          <a:xfrm>
            <a:off x="3654200" y="2034310"/>
            <a:ext cx="1834201" cy="168404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t>96.6% A</a:t>
            </a:r>
            <a:r>
              <a:rPr lang="en-US" sz="2000" dirty="0">
                <a:solidFill>
                  <a:schemeClr val="dk1"/>
                </a:solidFill>
                <a:latin typeface="Montserrat Medium"/>
                <a:sym typeface="Montserrat Medium"/>
              </a:rPr>
              <a:t>ccurate</a:t>
            </a:r>
          </a:p>
        </p:txBody>
      </p:sp>
    </p:spTree>
    <p:extLst>
      <p:ext uri="{BB962C8B-B14F-4D97-AF65-F5344CB8AC3E}">
        <p14:creationId xmlns:p14="http://schemas.microsoft.com/office/powerpoint/2010/main" val="37169006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AD7564-300F-CBA9-C0E6-1AB62905754F}"/>
              </a:ext>
            </a:extLst>
          </p:cNvPr>
          <p:cNvSpPr>
            <a:spLocks noGrp="1"/>
          </p:cNvSpPr>
          <p:nvPr>
            <p:ph type="body" idx="1"/>
          </p:nvPr>
        </p:nvSpPr>
        <p:spPr>
          <a:xfrm>
            <a:off x="972900" y="976815"/>
            <a:ext cx="7198200" cy="3706500"/>
          </a:xfrm>
        </p:spPr>
        <p:txBody>
          <a:bodyPr/>
          <a:lstStyle/>
          <a:p>
            <a:pPr>
              <a:spcBef>
                <a:spcPts val="600"/>
              </a:spcBef>
              <a:spcAft>
                <a:spcPts val="600"/>
              </a:spcAft>
            </a:pPr>
            <a:r>
              <a:rPr lang="en-US" sz="1600" dirty="0"/>
              <a:t>Text data was processed using natural language processing techniques.</a:t>
            </a:r>
          </a:p>
          <a:p>
            <a:pPr lvl="1">
              <a:spcAft>
                <a:spcPts val="600"/>
              </a:spcAft>
            </a:pPr>
            <a:r>
              <a:rPr lang="en-US" dirty="0"/>
              <a:t>Stop words were removed.</a:t>
            </a:r>
          </a:p>
          <a:p>
            <a:pPr lvl="1">
              <a:spcAft>
                <a:spcPts val="600"/>
              </a:spcAft>
            </a:pPr>
            <a:r>
              <a:rPr lang="en-US" dirty="0"/>
              <a:t>Text was stemmed (reduced to base form).</a:t>
            </a:r>
          </a:p>
          <a:p>
            <a:pPr lvl="1">
              <a:spcAft>
                <a:spcPts val="600"/>
              </a:spcAft>
            </a:pPr>
            <a:r>
              <a:rPr lang="en-US" dirty="0"/>
              <a:t>Shared most common words were removed.</a:t>
            </a:r>
          </a:p>
          <a:p>
            <a:pPr>
              <a:spcBef>
                <a:spcPts val="600"/>
              </a:spcBef>
              <a:spcAft>
                <a:spcPts val="600"/>
              </a:spcAft>
            </a:pPr>
            <a:r>
              <a:rPr lang="en-US" sz="1600" dirty="0"/>
              <a:t>Seven separate models were tested. The best 3 (Multinomial Naïve Bayes, Logistic Regression, SVM) were combined into a final ensembled model.</a:t>
            </a:r>
          </a:p>
          <a:p>
            <a:pPr>
              <a:spcBef>
                <a:spcPts val="600"/>
              </a:spcBef>
              <a:spcAft>
                <a:spcPts val="600"/>
              </a:spcAft>
            </a:pPr>
            <a:r>
              <a:rPr lang="en-US" sz="1600" dirty="0"/>
              <a:t>Ensembled Model</a:t>
            </a:r>
          </a:p>
          <a:p>
            <a:pPr lvl="1">
              <a:spcAft>
                <a:spcPts val="600"/>
              </a:spcAft>
            </a:pPr>
            <a:r>
              <a:rPr lang="en-US" dirty="0"/>
              <a:t>Accuracy: 96.6% (&gt;95% Success Metric)</a:t>
            </a:r>
          </a:p>
          <a:p>
            <a:pPr lvl="1">
              <a:spcAft>
                <a:spcPts val="600"/>
              </a:spcAft>
            </a:pPr>
            <a:r>
              <a:rPr lang="en-US" dirty="0"/>
              <a:t>Precision: 96.5% (&gt;90% Success Metric)</a:t>
            </a:r>
          </a:p>
          <a:p>
            <a:pPr lvl="1">
              <a:spcAft>
                <a:spcPts val="600"/>
              </a:spcAft>
            </a:pPr>
            <a:r>
              <a:rPr lang="en-US" dirty="0"/>
              <a:t>Recall: 96.7% (&gt;90% Success Metric)</a:t>
            </a:r>
          </a:p>
        </p:txBody>
      </p:sp>
      <p:sp>
        <p:nvSpPr>
          <p:cNvPr id="3" name="Title 2">
            <a:extLst>
              <a:ext uri="{FF2B5EF4-FFF2-40B4-BE49-F238E27FC236}">
                <a16:creationId xmlns:a16="http://schemas.microsoft.com/office/drawing/2014/main" id="{497F0690-5BE9-B3BD-4C24-4712BFE9C26B}"/>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71033286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F0690-5BE9-B3BD-4C24-4712BFE9C26B}"/>
              </a:ext>
            </a:extLst>
          </p:cNvPr>
          <p:cNvSpPr>
            <a:spLocks noGrp="1"/>
          </p:cNvSpPr>
          <p:nvPr>
            <p:ph type="title"/>
          </p:nvPr>
        </p:nvSpPr>
        <p:spPr>
          <a:xfrm>
            <a:off x="1779148" y="300639"/>
            <a:ext cx="5585700" cy="682868"/>
          </a:xfrm>
        </p:spPr>
        <p:txBody>
          <a:bodyPr/>
          <a:lstStyle/>
          <a:p>
            <a:r>
              <a:rPr lang="en-US" sz="2600" dirty="0"/>
              <a:t>RECOMMENDATIONS</a:t>
            </a:r>
          </a:p>
        </p:txBody>
      </p:sp>
      <p:sp>
        <p:nvSpPr>
          <p:cNvPr id="2" name="Text Placeholder 1">
            <a:extLst>
              <a:ext uri="{FF2B5EF4-FFF2-40B4-BE49-F238E27FC236}">
                <a16:creationId xmlns:a16="http://schemas.microsoft.com/office/drawing/2014/main" id="{EFAD7564-300F-CBA9-C0E6-1AB62905754F}"/>
              </a:ext>
            </a:extLst>
          </p:cNvPr>
          <p:cNvSpPr>
            <a:spLocks noGrp="1"/>
          </p:cNvSpPr>
          <p:nvPr>
            <p:ph type="body" idx="4294967295"/>
          </p:nvPr>
        </p:nvSpPr>
        <p:spPr>
          <a:xfrm>
            <a:off x="973135" y="983507"/>
            <a:ext cx="7197725" cy="3706812"/>
          </a:xfrm>
          <a:noFill/>
          <a:ln>
            <a:noFill/>
          </a:ln>
        </p:spPr>
        <p:txBody>
          <a:bodyPr spcFirstLastPara="1" wrap="square" lIns="91425" tIns="91425" rIns="91425" bIns="91425" anchor="t" anchorCtr="0">
            <a:noAutofit/>
          </a:bodyPr>
          <a:lstStyle/>
          <a:p>
            <a:pPr indent="-342900">
              <a:spcBef>
                <a:spcPts val="600"/>
              </a:spcBef>
              <a:spcAft>
                <a:spcPts val="600"/>
              </a:spcAft>
              <a:buSzPts val="1800"/>
              <a:buFont typeface="Chau Philomene One"/>
            </a:pPr>
            <a:r>
              <a:rPr lang="en-US" sz="1600" dirty="0"/>
              <a:t>This prototype model exceeded the success metrics defined by Reddit.</a:t>
            </a:r>
          </a:p>
          <a:p>
            <a:pPr indent="-342900">
              <a:spcBef>
                <a:spcPts val="600"/>
              </a:spcBef>
              <a:spcAft>
                <a:spcPts val="600"/>
              </a:spcAft>
              <a:buSzPts val="1800"/>
              <a:buFont typeface="Chau Philomene One"/>
            </a:pPr>
            <a:r>
              <a:rPr lang="en-US" sz="1600" dirty="0"/>
              <a:t>Reddit should allocate financial resources to further develop this technology for the entire site.</a:t>
            </a:r>
          </a:p>
          <a:p>
            <a:pPr indent="-342900">
              <a:spcBef>
                <a:spcPts val="600"/>
              </a:spcBef>
              <a:spcAft>
                <a:spcPts val="600"/>
              </a:spcAft>
              <a:buSzPts val="1800"/>
              <a:buFont typeface="Chau Philomene One"/>
            </a:pPr>
            <a:r>
              <a:rPr lang="en-US" sz="1600" dirty="0"/>
              <a:t>Next Steps:</a:t>
            </a:r>
          </a:p>
          <a:p>
            <a:pPr lvl="1" indent="-342900">
              <a:spcBef>
                <a:spcPts val="600"/>
              </a:spcBef>
              <a:spcAft>
                <a:spcPts val="600"/>
              </a:spcAft>
              <a:buSzPts val="1800"/>
              <a:buFont typeface="Chau Philomene One"/>
            </a:pPr>
            <a:r>
              <a:rPr lang="en-US" sz="1600" dirty="0"/>
              <a:t>Introduce sentiment analysis.</a:t>
            </a:r>
          </a:p>
          <a:p>
            <a:pPr lvl="1" indent="-342900">
              <a:spcBef>
                <a:spcPts val="600"/>
              </a:spcBef>
              <a:spcAft>
                <a:spcPts val="600"/>
              </a:spcAft>
              <a:buSzPts val="1800"/>
              <a:buFont typeface="Chau Philomene One"/>
            </a:pPr>
            <a:r>
              <a:rPr lang="en-US" sz="1600" dirty="0"/>
              <a:t>Introduce additional data to the model, including title of post, comments, author, upvotes, etc.</a:t>
            </a:r>
          </a:p>
          <a:p>
            <a:pPr lvl="1" indent="-342900">
              <a:spcBef>
                <a:spcPts val="600"/>
              </a:spcBef>
              <a:spcAft>
                <a:spcPts val="600"/>
              </a:spcAft>
              <a:buSzPts val="1800"/>
              <a:buFont typeface="Chau Philomene One"/>
            </a:pPr>
            <a:r>
              <a:rPr lang="en-US" sz="1600" dirty="0"/>
              <a:t>Test other NLP methods (other than bag-of-words).</a:t>
            </a:r>
          </a:p>
        </p:txBody>
      </p:sp>
    </p:spTree>
    <p:extLst>
      <p:ext uri="{BB962C8B-B14F-4D97-AF65-F5344CB8AC3E}">
        <p14:creationId xmlns:p14="http://schemas.microsoft.com/office/powerpoint/2010/main" val="1841136131"/>
      </p:ext>
    </p:extLst>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16"/>
        <p:cNvGrpSpPr/>
        <p:nvPr/>
      </p:nvGrpSpPr>
      <p:grpSpPr>
        <a:xfrm>
          <a:off x="0" y="0"/>
          <a:ext cx="0" cy="0"/>
          <a:chOff x="0" y="0"/>
          <a:chExt cx="0" cy="0"/>
        </a:xfrm>
      </p:grpSpPr>
      <p:sp>
        <p:nvSpPr>
          <p:cNvPr id="4419" name="Google Shape;4419;p55"/>
          <p:cNvSpPr txBox="1">
            <a:spLocks noGrp="1"/>
          </p:cNvSpPr>
          <p:nvPr>
            <p:ph type="subTitle" idx="1"/>
          </p:nvPr>
        </p:nvSpPr>
        <p:spPr>
          <a:xfrm>
            <a:off x="2821950" y="3522481"/>
            <a:ext cx="3500100" cy="69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 am a Data Scientist leading the team hired by Reddit for this project.</a:t>
            </a:r>
            <a:endParaRPr dirty="0"/>
          </a:p>
        </p:txBody>
      </p:sp>
      <p:sp>
        <p:nvSpPr>
          <p:cNvPr id="4420" name="Google Shape;4420;p55"/>
          <p:cNvSpPr txBox="1">
            <a:spLocks noGrp="1"/>
          </p:cNvSpPr>
          <p:nvPr>
            <p:ph type="title"/>
          </p:nvPr>
        </p:nvSpPr>
        <p:spPr>
          <a:xfrm>
            <a:off x="2821950" y="3070713"/>
            <a:ext cx="3500100" cy="401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Christopher Landschoot</a:t>
            </a:r>
            <a:endParaRPr dirty="0"/>
          </a:p>
        </p:txBody>
      </p:sp>
      <p:sp>
        <p:nvSpPr>
          <p:cNvPr id="4423" name="Google Shape;4423;p55"/>
          <p:cNvSpPr txBox="1">
            <a:spLocks noGrp="1"/>
          </p:cNvSpPr>
          <p:nvPr>
            <p:ph type="title" idx="4"/>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WELCOME!</a:t>
            </a:r>
            <a:endParaRPr dirty="0"/>
          </a:p>
        </p:txBody>
      </p:sp>
      <p:grpSp>
        <p:nvGrpSpPr>
          <p:cNvPr id="6" name="Group 5">
            <a:extLst>
              <a:ext uri="{FF2B5EF4-FFF2-40B4-BE49-F238E27FC236}">
                <a16:creationId xmlns:a16="http://schemas.microsoft.com/office/drawing/2014/main" id="{300EB94F-2E0A-094D-58D2-342B0C100732}"/>
              </a:ext>
            </a:extLst>
          </p:cNvPr>
          <p:cNvGrpSpPr/>
          <p:nvPr/>
        </p:nvGrpSpPr>
        <p:grpSpPr>
          <a:xfrm>
            <a:off x="3744261" y="1271519"/>
            <a:ext cx="1655478" cy="1631650"/>
            <a:chOff x="2170711" y="1408319"/>
            <a:chExt cx="1655478" cy="1631650"/>
          </a:xfrm>
        </p:grpSpPr>
        <p:sp>
          <p:nvSpPr>
            <p:cNvPr id="4417" name="Google Shape;4417;p55"/>
            <p:cNvSpPr/>
            <p:nvPr/>
          </p:nvSpPr>
          <p:spPr>
            <a:xfrm>
              <a:off x="2170711" y="1579869"/>
              <a:ext cx="1472400" cy="146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5"/>
            <p:cNvSpPr/>
            <p:nvPr/>
          </p:nvSpPr>
          <p:spPr>
            <a:xfrm>
              <a:off x="2353789" y="1408319"/>
              <a:ext cx="1472400" cy="146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24" name="Google Shape;4424;p55"/>
            <p:cNvPicPr preferRelativeResize="0"/>
            <p:nvPr/>
          </p:nvPicPr>
          <p:blipFill>
            <a:blip r:embed="rId3"/>
            <a:srcRect/>
            <a:stretch/>
          </p:blipFill>
          <p:spPr>
            <a:xfrm flipH="1">
              <a:off x="2262250" y="1500444"/>
              <a:ext cx="1472400" cy="1472400"/>
            </a:xfrm>
            <a:prstGeom prst="rect">
              <a:avLst/>
            </a:prstGeom>
            <a:noFill/>
            <a:ln>
              <a:noFill/>
            </a:ln>
          </p:spPr>
        </p:pic>
      </p:grpSp>
    </p:spTree>
    <p:extLst>
      <p:ext uri="{BB962C8B-B14F-4D97-AF65-F5344CB8AC3E}">
        <p14:creationId xmlns:p14="http://schemas.microsoft.com/office/powerpoint/2010/main" val="345800665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C0C10D6-AC6D-2D27-B125-87364A5F6323}"/>
              </a:ext>
            </a:extLst>
          </p:cNvPr>
          <p:cNvGrpSpPr/>
          <p:nvPr/>
        </p:nvGrpSpPr>
        <p:grpSpPr>
          <a:xfrm>
            <a:off x="2768250" y="1562649"/>
            <a:ext cx="3607500" cy="1760749"/>
            <a:chOff x="2768250" y="1334783"/>
            <a:chExt cx="3607500" cy="1760749"/>
          </a:xfrm>
        </p:grpSpPr>
        <p:sp>
          <p:nvSpPr>
            <p:cNvPr id="3" name="Google Shape;4775;p65">
              <a:extLst>
                <a:ext uri="{FF2B5EF4-FFF2-40B4-BE49-F238E27FC236}">
                  <a16:creationId xmlns:a16="http://schemas.microsoft.com/office/drawing/2014/main" id="{1A7841B7-1229-335C-476B-47612A9D32EE}"/>
                </a:ext>
              </a:extLst>
            </p:cNvPr>
            <p:cNvSpPr txBox="1">
              <a:spLocks/>
            </p:cNvSpPr>
            <p:nvPr/>
          </p:nvSpPr>
          <p:spPr>
            <a:xfrm>
              <a:off x="2768250" y="1334783"/>
              <a:ext cx="3607500" cy="9099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dirty="0">
                  <a:solidFill>
                    <a:schemeClr val="dk1"/>
                  </a:solidFill>
                  <a:latin typeface="Montserrat"/>
                  <a:sym typeface="Montserrat"/>
                </a:rPr>
                <a:t>THANKS!</a:t>
              </a:r>
              <a:endParaRPr lang="en-US" dirty="0"/>
            </a:p>
          </p:txBody>
        </p:sp>
        <p:sp>
          <p:nvSpPr>
            <p:cNvPr id="4" name="Google Shape;4775;p65">
              <a:extLst>
                <a:ext uri="{FF2B5EF4-FFF2-40B4-BE49-F238E27FC236}">
                  <a16:creationId xmlns:a16="http://schemas.microsoft.com/office/drawing/2014/main" id="{8B3D7FAA-20AA-876E-C066-F71371D6096B}"/>
                </a:ext>
              </a:extLst>
            </p:cNvPr>
            <p:cNvSpPr txBox="1">
              <a:spLocks/>
            </p:cNvSpPr>
            <p:nvPr/>
          </p:nvSpPr>
          <p:spPr>
            <a:xfrm>
              <a:off x="2768250" y="2185632"/>
              <a:ext cx="3607500" cy="9099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tx1">
                      <a:lumMod val="40000"/>
                      <a:lumOff val="60000"/>
                    </a:schemeClr>
                  </a:solidFill>
                  <a:latin typeface="Montserrat"/>
                  <a:sym typeface="Montserrat"/>
                </a:rPr>
                <a:t>Any Questions?</a:t>
              </a:r>
              <a:endParaRPr lang="en-US" sz="2400" dirty="0">
                <a:solidFill>
                  <a:schemeClr val="tx1">
                    <a:lumMod val="40000"/>
                    <a:lumOff val="60000"/>
                  </a:schemeClr>
                </a:solidFill>
              </a:endParaRPr>
            </a:p>
          </p:txBody>
        </p:sp>
      </p:grpSp>
    </p:spTree>
    <p:extLst>
      <p:ext uri="{BB962C8B-B14F-4D97-AF65-F5344CB8AC3E}">
        <p14:creationId xmlns:p14="http://schemas.microsoft.com/office/powerpoint/2010/main" val="272444966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AD7564-300F-CBA9-C0E6-1AB62905754F}"/>
              </a:ext>
            </a:extLst>
          </p:cNvPr>
          <p:cNvSpPr>
            <a:spLocks noGrp="1"/>
          </p:cNvSpPr>
          <p:nvPr>
            <p:ph type="body" idx="4294967295"/>
          </p:nvPr>
        </p:nvSpPr>
        <p:spPr>
          <a:xfrm>
            <a:off x="973137" y="931863"/>
            <a:ext cx="7197725" cy="3706812"/>
          </a:xfrm>
        </p:spPr>
        <p:txBody>
          <a:bodyPr/>
          <a:lstStyle/>
          <a:p>
            <a:pPr>
              <a:spcBef>
                <a:spcPts val="600"/>
              </a:spcBef>
              <a:spcAft>
                <a:spcPts val="600"/>
              </a:spcAft>
            </a:pPr>
            <a:r>
              <a:rPr lang="en-US" sz="1600" dirty="0"/>
              <a:t>The internet has been flooded with data and it is becoming increasingly hard to determine the validity of content.</a:t>
            </a:r>
          </a:p>
          <a:p>
            <a:pPr>
              <a:spcBef>
                <a:spcPts val="600"/>
              </a:spcBef>
              <a:spcAft>
                <a:spcPts val="600"/>
              </a:spcAft>
            </a:pPr>
            <a:r>
              <a:rPr lang="en-US" sz="1600" dirty="0"/>
              <a:t>Additionally, this data provides opportunities to glean information about whoever creates it.</a:t>
            </a:r>
          </a:p>
          <a:p>
            <a:pPr>
              <a:spcBef>
                <a:spcPts val="600"/>
              </a:spcBef>
              <a:spcAft>
                <a:spcPts val="600"/>
              </a:spcAft>
            </a:pPr>
            <a:r>
              <a:rPr lang="en-US" sz="1600" dirty="0"/>
              <a:t>As Reddit has continued to increase in size, the amount of data they collect has increased as well.</a:t>
            </a:r>
          </a:p>
          <a:p>
            <a:pPr>
              <a:spcBef>
                <a:spcPts val="600"/>
              </a:spcBef>
              <a:spcAft>
                <a:spcPts val="600"/>
              </a:spcAft>
            </a:pPr>
            <a:r>
              <a:rPr lang="en-US" sz="1600" dirty="0"/>
              <a:t>Reddit is interested in finding new ways to analyze the data on their site in order to better inform their moderation policies, target marketing, and analyze general trends of their users.</a:t>
            </a:r>
          </a:p>
        </p:txBody>
      </p:sp>
      <p:sp>
        <p:nvSpPr>
          <p:cNvPr id="3" name="Title 2">
            <a:extLst>
              <a:ext uri="{FF2B5EF4-FFF2-40B4-BE49-F238E27FC236}">
                <a16:creationId xmlns:a16="http://schemas.microsoft.com/office/drawing/2014/main" id="{497F0690-5BE9-B3BD-4C24-4712BFE9C26B}"/>
              </a:ext>
            </a:extLst>
          </p:cNvPr>
          <p:cNvSpPr>
            <a:spLocks noGrp="1"/>
          </p:cNvSpPr>
          <p:nvPr>
            <p:ph type="title" idx="4294967295"/>
          </p:nvPr>
        </p:nvSpPr>
        <p:spPr>
          <a:xfrm>
            <a:off x="973137" y="347663"/>
            <a:ext cx="7197725" cy="584200"/>
          </a:xfrm>
        </p:spPr>
        <p:txBody>
          <a:bodyPr/>
          <a:lstStyle/>
          <a:p>
            <a:r>
              <a:rPr lang="en-US" dirty="0"/>
              <a:t>BACKGROUND</a:t>
            </a:r>
          </a:p>
        </p:txBody>
      </p:sp>
    </p:spTree>
    <p:extLst>
      <p:ext uri="{BB962C8B-B14F-4D97-AF65-F5344CB8AC3E}">
        <p14:creationId xmlns:p14="http://schemas.microsoft.com/office/powerpoint/2010/main" val="111041593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AD7564-300F-CBA9-C0E6-1AB62905754F}"/>
              </a:ext>
            </a:extLst>
          </p:cNvPr>
          <p:cNvSpPr>
            <a:spLocks noGrp="1"/>
          </p:cNvSpPr>
          <p:nvPr>
            <p:ph type="body" idx="1"/>
          </p:nvPr>
        </p:nvSpPr>
        <p:spPr>
          <a:xfrm>
            <a:off x="972900" y="932425"/>
            <a:ext cx="7198200" cy="3706500"/>
          </a:xfrm>
        </p:spPr>
        <p:txBody>
          <a:bodyPr/>
          <a:lstStyle/>
          <a:p>
            <a:pPr>
              <a:spcBef>
                <a:spcPts val="600"/>
              </a:spcBef>
              <a:spcAft>
                <a:spcPts val="600"/>
              </a:spcAft>
            </a:pPr>
            <a:r>
              <a:rPr lang="en-US" sz="1600" dirty="0"/>
              <a:t>Reddit is seeking to create a machine learning model that can accurately classify which subreddit a post originates from solely based on its text.</a:t>
            </a:r>
          </a:p>
          <a:p>
            <a:pPr>
              <a:spcBef>
                <a:spcPts val="600"/>
              </a:spcBef>
              <a:spcAft>
                <a:spcPts val="600"/>
              </a:spcAft>
            </a:pPr>
            <a:r>
              <a:rPr lang="en-US" sz="1600" dirty="0"/>
              <a:t>To achieve this, Reddit has hired my team of data scientists to create a proof-of-concept model that will be trained on 2 subreddits.</a:t>
            </a:r>
            <a:endParaRPr lang="en-US" dirty="0"/>
          </a:p>
          <a:p>
            <a:pPr>
              <a:spcBef>
                <a:spcPts val="600"/>
              </a:spcBef>
              <a:spcAft>
                <a:spcPts val="600"/>
              </a:spcAft>
            </a:pPr>
            <a:r>
              <a:rPr lang="en-US" sz="1600" dirty="0"/>
              <a:t>Success will be measured by achieving:</a:t>
            </a:r>
          </a:p>
          <a:p>
            <a:pPr lvl="1">
              <a:spcAft>
                <a:spcPts val="600"/>
              </a:spcAft>
            </a:pPr>
            <a:r>
              <a:rPr lang="en-US" dirty="0"/>
              <a:t>Accuracy of classification &gt; 95%</a:t>
            </a:r>
          </a:p>
          <a:p>
            <a:pPr lvl="1">
              <a:spcAft>
                <a:spcPts val="600"/>
              </a:spcAft>
            </a:pPr>
            <a:r>
              <a:rPr lang="en-US" dirty="0"/>
              <a:t>Precision and Recall of classification &gt; 90%</a:t>
            </a:r>
          </a:p>
          <a:p>
            <a:pPr>
              <a:spcAft>
                <a:spcPts val="600"/>
              </a:spcAft>
            </a:pPr>
            <a:r>
              <a:rPr lang="en-US" sz="1600" dirty="0"/>
              <a:t>If successful, financial resources will be allocated to developing this technology to be generalized to the entire site.</a:t>
            </a:r>
          </a:p>
        </p:txBody>
      </p:sp>
      <p:sp>
        <p:nvSpPr>
          <p:cNvPr id="3" name="Title 2">
            <a:extLst>
              <a:ext uri="{FF2B5EF4-FFF2-40B4-BE49-F238E27FC236}">
                <a16:creationId xmlns:a16="http://schemas.microsoft.com/office/drawing/2014/main" id="{497F0690-5BE9-B3BD-4C24-4712BFE9C26B}"/>
              </a:ext>
            </a:extLst>
          </p:cNvPr>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757551286"/>
      </p:ext>
    </p:extLst>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grpSp>
        <p:nvGrpSpPr>
          <p:cNvPr id="2722" name="Google Shape;2722;p33"/>
          <p:cNvGrpSpPr/>
          <p:nvPr/>
        </p:nvGrpSpPr>
        <p:grpSpPr>
          <a:xfrm>
            <a:off x="4845507" y="1961909"/>
            <a:ext cx="781520" cy="402423"/>
            <a:chOff x="-155862" y="4334524"/>
            <a:chExt cx="863081" cy="402423"/>
          </a:xfrm>
        </p:grpSpPr>
        <p:sp>
          <p:nvSpPr>
            <p:cNvPr id="2723" name="Google Shape;2723;p33"/>
            <p:cNvSpPr/>
            <p:nvPr/>
          </p:nvSpPr>
          <p:spPr>
            <a:xfrm>
              <a:off x="-155862" y="44757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3"/>
            <p:cNvSpPr/>
            <p:nvPr/>
          </p:nvSpPr>
          <p:spPr>
            <a:xfrm>
              <a:off x="217950" y="45684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3"/>
            <p:cNvSpPr/>
            <p:nvPr/>
          </p:nvSpPr>
          <p:spPr>
            <a:xfrm>
              <a:off x="207284" y="43622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3"/>
            <p:cNvSpPr/>
            <p:nvPr/>
          </p:nvSpPr>
          <p:spPr>
            <a:xfrm>
              <a:off x="214660" y="47088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3"/>
            <p:cNvSpPr/>
            <p:nvPr/>
          </p:nvSpPr>
          <p:spPr>
            <a:xfrm>
              <a:off x="28669" y="43345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3"/>
            <p:cNvSpPr/>
            <p:nvPr/>
          </p:nvSpPr>
          <p:spPr>
            <a:xfrm>
              <a:off x="-8" y="46492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9" name="Google Shape;2729;p33"/>
          <p:cNvSpPr txBox="1">
            <a:spLocks noGrp="1"/>
          </p:cNvSpPr>
          <p:nvPr>
            <p:ph type="title" idx="3"/>
          </p:nvPr>
        </p:nvSpPr>
        <p:spPr>
          <a:xfrm>
            <a:off x="4472650" y="1939196"/>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730" name="Google Shape;2730;p33"/>
          <p:cNvGrpSpPr/>
          <p:nvPr/>
        </p:nvGrpSpPr>
        <p:grpSpPr>
          <a:xfrm>
            <a:off x="1363355" y="3642503"/>
            <a:ext cx="781520" cy="402423"/>
            <a:chOff x="-155862" y="4334524"/>
            <a:chExt cx="863081" cy="402423"/>
          </a:xfrm>
        </p:grpSpPr>
        <p:sp>
          <p:nvSpPr>
            <p:cNvPr id="2731" name="Google Shape;2731;p33"/>
            <p:cNvSpPr/>
            <p:nvPr/>
          </p:nvSpPr>
          <p:spPr>
            <a:xfrm>
              <a:off x="-155862" y="44757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3"/>
            <p:cNvSpPr/>
            <p:nvPr/>
          </p:nvSpPr>
          <p:spPr>
            <a:xfrm>
              <a:off x="217950" y="45684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3"/>
            <p:cNvSpPr/>
            <p:nvPr/>
          </p:nvSpPr>
          <p:spPr>
            <a:xfrm>
              <a:off x="207284" y="43622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3"/>
            <p:cNvSpPr/>
            <p:nvPr/>
          </p:nvSpPr>
          <p:spPr>
            <a:xfrm>
              <a:off x="214660" y="47088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3"/>
            <p:cNvSpPr/>
            <p:nvPr/>
          </p:nvSpPr>
          <p:spPr>
            <a:xfrm>
              <a:off x="28669" y="43345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3"/>
            <p:cNvSpPr/>
            <p:nvPr/>
          </p:nvSpPr>
          <p:spPr>
            <a:xfrm>
              <a:off x="-8" y="46492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7" name="Google Shape;2737;p33"/>
          <p:cNvGrpSpPr/>
          <p:nvPr/>
        </p:nvGrpSpPr>
        <p:grpSpPr>
          <a:xfrm>
            <a:off x="4802674" y="3642515"/>
            <a:ext cx="781520" cy="402423"/>
            <a:chOff x="-155862" y="4334524"/>
            <a:chExt cx="863081" cy="402423"/>
          </a:xfrm>
        </p:grpSpPr>
        <p:sp>
          <p:nvSpPr>
            <p:cNvPr id="2738" name="Google Shape;2738;p33"/>
            <p:cNvSpPr/>
            <p:nvPr/>
          </p:nvSpPr>
          <p:spPr>
            <a:xfrm>
              <a:off x="-155862" y="4475766"/>
              <a:ext cx="271592"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3"/>
            <p:cNvSpPr/>
            <p:nvPr/>
          </p:nvSpPr>
          <p:spPr>
            <a:xfrm>
              <a:off x="217950" y="4568448"/>
              <a:ext cx="489269"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3"/>
            <p:cNvSpPr/>
            <p:nvPr/>
          </p:nvSpPr>
          <p:spPr>
            <a:xfrm>
              <a:off x="207284" y="4362200"/>
              <a:ext cx="39015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3"/>
            <p:cNvSpPr/>
            <p:nvPr/>
          </p:nvSpPr>
          <p:spPr>
            <a:xfrm>
              <a:off x="214660" y="4708847"/>
              <a:ext cx="181549"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3"/>
            <p:cNvSpPr/>
            <p:nvPr/>
          </p:nvSpPr>
          <p:spPr>
            <a:xfrm>
              <a:off x="28669" y="4334524"/>
              <a:ext cx="81829"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3"/>
            <p:cNvSpPr/>
            <p:nvPr/>
          </p:nvSpPr>
          <p:spPr>
            <a:xfrm>
              <a:off x="-8" y="4649236"/>
              <a:ext cx="134170"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33"/>
          <p:cNvSpPr/>
          <p:nvPr/>
        </p:nvSpPr>
        <p:spPr>
          <a:xfrm>
            <a:off x="1409043" y="2083068"/>
            <a:ext cx="245938" cy="55146"/>
          </a:xfrm>
          <a:custGeom>
            <a:avLst/>
            <a:gdLst/>
            <a:ahLst/>
            <a:cxnLst/>
            <a:rect l="l" t="t" r="r" b="b"/>
            <a:pathLst>
              <a:path w="9041" h="4137" extrusionOk="0">
                <a:moveTo>
                  <a:pt x="0" y="0"/>
                </a:moveTo>
                <a:lnTo>
                  <a:pt x="0" y="4137"/>
                </a:lnTo>
                <a:lnTo>
                  <a:pt x="9040" y="4137"/>
                </a:lnTo>
                <a:lnTo>
                  <a:pt x="904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3"/>
          <p:cNvSpPr/>
          <p:nvPr/>
        </p:nvSpPr>
        <p:spPr>
          <a:xfrm>
            <a:off x="1747552" y="2023350"/>
            <a:ext cx="443055" cy="28102"/>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3"/>
          <p:cNvSpPr/>
          <p:nvPr/>
        </p:nvSpPr>
        <p:spPr>
          <a:xfrm>
            <a:off x="1737893" y="1817101"/>
            <a:ext cx="353273" cy="69074"/>
          </a:xfrm>
          <a:custGeom>
            <a:avLst/>
            <a:gdLst/>
            <a:ahLst/>
            <a:cxnLst/>
            <a:rect l="l" t="t" r="r" b="b"/>
            <a:pathLst>
              <a:path w="24752" h="2269" extrusionOk="0">
                <a:moveTo>
                  <a:pt x="0" y="1"/>
                </a:moveTo>
                <a:lnTo>
                  <a:pt x="0" y="2269"/>
                </a:lnTo>
                <a:lnTo>
                  <a:pt x="24751" y="2269"/>
                </a:lnTo>
                <a:lnTo>
                  <a:pt x="247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3"/>
          <p:cNvSpPr/>
          <p:nvPr/>
        </p:nvSpPr>
        <p:spPr>
          <a:xfrm>
            <a:off x="1744573" y="2163749"/>
            <a:ext cx="164403" cy="28100"/>
          </a:xfrm>
          <a:custGeom>
            <a:avLst/>
            <a:gdLst/>
            <a:ahLst/>
            <a:cxnLst/>
            <a:rect l="l" t="t" r="r" b="b"/>
            <a:pathLst>
              <a:path w="2503" h="701" extrusionOk="0">
                <a:moveTo>
                  <a:pt x="1" y="0"/>
                </a:moveTo>
                <a:lnTo>
                  <a:pt x="1" y="701"/>
                </a:lnTo>
                <a:lnTo>
                  <a:pt x="2503" y="701"/>
                </a:lnTo>
                <a:lnTo>
                  <a:pt x="2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3"/>
          <p:cNvSpPr/>
          <p:nvPr/>
        </p:nvSpPr>
        <p:spPr>
          <a:xfrm>
            <a:off x="1576147" y="1941825"/>
            <a:ext cx="74101" cy="22917"/>
          </a:xfrm>
          <a:custGeom>
            <a:avLst/>
            <a:gdLst/>
            <a:ahLst/>
            <a:cxnLst/>
            <a:rect l="l" t="t" r="r" b="b"/>
            <a:pathLst>
              <a:path w="2503" h="701" extrusionOk="0">
                <a:moveTo>
                  <a:pt x="1" y="0"/>
                </a:moveTo>
                <a:lnTo>
                  <a:pt x="1"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3"/>
          <p:cNvSpPr/>
          <p:nvPr/>
        </p:nvSpPr>
        <p:spPr>
          <a:xfrm>
            <a:off x="1550178" y="2256538"/>
            <a:ext cx="121499" cy="37139"/>
          </a:xfrm>
          <a:custGeom>
            <a:avLst/>
            <a:gdLst/>
            <a:ahLst/>
            <a:cxnLst/>
            <a:rect l="l" t="t" r="r" b="b"/>
            <a:pathLst>
              <a:path w="4104" h="1136"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3"/>
          <p:cNvSpPr txBox="1">
            <a:spLocks noGrp="1"/>
          </p:cNvSpPr>
          <p:nvPr>
            <p:ph type="subTitle" idx="1"/>
          </p:nvPr>
        </p:nvSpPr>
        <p:spPr>
          <a:xfrm>
            <a:off x="2342450" y="1946438"/>
            <a:ext cx="1946400" cy="8833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Collecting posts from two subreddits.</a:t>
            </a:r>
            <a:endParaRPr dirty="0"/>
          </a:p>
        </p:txBody>
      </p:sp>
      <p:sp>
        <p:nvSpPr>
          <p:cNvPr id="2751" name="Google Shape;2751;p33"/>
          <p:cNvSpPr txBox="1">
            <a:spLocks noGrp="1"/>
          </p:cNvSpPr>
          <p:nvPr>
            <p:ph type="subTitle" idx="5"/>
          </p:nvPr>
        </p:nvSpPr>
        <p:spPr>
          <a:xfrm>
            <a:off x="2342450" y="1461241"/>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Collection</a:t>
            </a:r>
            <a:endParaRPr dirty="0"/>
          </a:p>
        </p:txBody>
      </p:sp>
      <p:sp>
        <p:nvSpPr>
          <p:cNvPr id="2752" name="Google Shape;2752;p33"/>
          <p:cNvSpPr txBox="1">
            <a:spLocks noGrp="1"/>
          </p:cNvSpPr>
          <p:nvPr>
            <p:ph type="subTitle" idx="6"/>
          </p:nvPr>
        </p:nvSpPr>
        <p:spPr>
          <a:xfrm>
            <a:off x="2342450" y="3876426"/>
            <a:ext cx="1946400" cy="6157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Analyzing trends in t</a:t>
            </a:r>
            <a:r>
              <a:rPr lang="en-US" dirty="0"/>
              <a:t>he</a:t>
            </a:r>
            <a:r>
              <a:rPr lang="en" dirty="0"/>
              <a:t> data.</a:t>
            </a:r>
            <a:endParaRPr dirty="0"/>
          </a:p>
        </p:txBody>
      </p:sp>
      <p:sp>
        <p:nvSpPr>
          <p:cNvPr id="2753" name="Google Shape;2753;p33"/>
          <p:cNvSpPr txBox="1">
            <a:spLocks noGrp="1"/>
          </p:cNvSpPr>
          <p:nvPr>
            <p:ph type="subTitle" idx="7"/>
          </p:nvPr>
        </p:nvSpPr>
        <p:spPr>
          <a:xfrm>
            <a:off x="2342450" y="3222289"/>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Exploratory Data Analysis</a:t>
            </a:r>
            <a:endParaRPr dirty="0"/>
          </a:p>
        </p:txBody>
      </p:sp>
      <p:sp>
        <p:nvSpPr>
          <p:cNvPr id="2754" name="Google Shape;2754;p33"/>
          <p:cNvSpPr txBox="1">
            <a:spLocks noGrp="1"/>
          </p:cNvSpPr>
          <p:nvPr>
            <p:ph type="subTitle" idx="8"/>
          </p:nvPr>
        </p:nvSpPr>
        <p:spPr>
          <a:xfrm>
            <a:off x="5719725" y="1946437"/>
            <a:ext cx="2328900" cy="8099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Natural Language Processing (NLP) of the text data.</a:t>
            </a:r>
            <a:endParaRPr dirty="0"/>
          </a:p>
        </p:txBody>
      </p:sp>
      <p:sp>
        <p:nvSpPr>
          <p:cNvPr id="2755" name="Google Shape;2755;p33"/>
          <p:cNvSpPr txBox="1">
            <a:spLocks noGrp="1"/>
          </p:cNvSpPr>
          <p:nvPr>
            <p:ph type="subTitle" idx="9"/>
          </p:nvPr>
        </p:nvSpPr>
        <p:spPr>
          <a:xfrm>
            <a:off x="5719725" y="1461241"/>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t>Preprocessing</a:t>
            </a:r>
            <a:endParaRPr sz="2000" dirty="0"/>
          </a:p>
        </p:txBody>
      </p:sp>
      <p:sp>
        <p:nvSpPr>
          <p:cNvPr id="2756" name="Google Shape;2756;p33"/>
          <p:cNvSpPr txBox="1">
            <a:spLocks noGrp="1"/>
          </p:cNvSpPr>
          <p:nvPr>
            <p:ph type="subTitle" idx="13"/>
          </p:nvPr>
        </p:nvSpPr>
        <p:spPr>
          <a:xfrm>
            <a:off x="5719725" y="3644044"/>
            <a:ext cx="2328900" cy="917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Optimizing multiple models and ensembling.</a:t>
            </a:r>
            <a:endParaRPr dirty="0"/>
          </a:p>
        </p:txBody>
      </p:sp>
      <p:sp>
        <p:nvSpPr>
          <p:cNvPr id="2757" name="Google Shape;2757;p33"/>
          <p:cNvSpPr txBox="1">
            <a:spLocks noGrp="1"/>
          </p:cNvSpPr>
          <p:nvPr>
            <p:ph type="subTitle" idx="14"/>
          </p:nvPr>
        </p:nvSpPr>
        <p:spPr>
          <a:xfrm>
            <a:off x="5719725" y="3222289"/>
            <a:ext cx="2328900" cy="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t>Modeling</a:t>
            </a:r>
            <a:endParaRPr sz="2000" dirty="0"/>
          </a:p>
        </p:txBody>
      </p:sp>
      <p:sp>
        <p:nvSpPr>
          <p:cNvPr id="2758" name="Google Shape;2758;p33"/>
          <p:cNvSpPr txBox="1">
            <a:spLocks noGrp="1"/>
          </p:cNvSpPr>
          <p:nvPr>
            <p:ph type="title" idx="15"/>
          </p:nvPr>
        </p:nvSpPr>
        <p:spPr>
          <a:xfrm>
            <a:off x="972900" y="347425"/>
            <a:ext cx="7198200" cy="5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DATA SCIENCE PROCESS</a:t>
            </a:r>
            <a:endParaRPr dirty="0"/>
          </a:p>
        </p:txBody>
      </p:sp>
      <p:sp>
        <p:nvSpPr>
          <p:cNvPr id="2759" name="Google Shape;2759;p33"/>
          <p:cNvSpPr txBox="1">
            <a:spLocks noGrp="1"/>
          </p:cNvSpPr>
          <p:nvPr>
            <p:ph type="title"/>
          </p:nvPr>
        </p:nvSpPr>
        <p:spPr>
          <a:xfrm>
            <a:off x="1095375" y="1919090"/>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60" name="Google Shape;2760;p33"/>
          <p:cNvSpPr txBox="1">
            <a:spLocks noGrp="1"/>
          </p:cNvSpPr>
          <p:nvPr>
            <p:ph type="title" idx="2"/>
          </p:nvPr>
        </p:nvSpPr>
        <p:spPr>
          <a:xfrm>
            <a:off x="1095375" y="3592603"/>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761" name="Google Shape;2761;p33"/>
          <p:cNvSpPr txBox="1">
            <a:spLocks noGrp="1"/>
          </p:cNvSpPr>
          <p:nvPr>
            <p:ph type="title" idx="4"/>
          </p:nvPr>
        </p:nvSpPr>
        <p:spPr>
          <a:xfrm>
            <a:off x="4472650" y="3619789"/>
            <a:ext cx="13512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txBox="1">
            <a:spLocks noGrp="1"/>
          </p:cNvSpPr>
          <p:nvPr>
            <p:ph type="title"/>
          </p:nvPr>
        </p:nvSpPr>
        <p:spPr>
          <a:xfrm>
            <a:off x="2156850" y="2896063"/>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Collection</a:t>
            </a:r>
            <a:endParaRPr dirty="0"/>
          </a:p>
        </p:txBody>
      </p:sp>
      <p:sp>
        <p:nvSpPr>
          <p:cNvPr id="2810" name="Google Shape;2810;p34"/>
          <p:cNvSpPr txBox="1">
            <a:spLocks noGrp="1"/>
          </p:cNvSpPr>
          <p:nvPr>
            <p:ph type="title" idx="2"/>
          </p:nvPr>
        </p:nvSpPr>
        <p:spPr>
          <a:xfrm>
            <a:off x="3081601" y="1537225"/>
            <a:ext cx="28987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3736881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Shape 3217"/>
        <p:cNvGrpSpPr/>
        <p:nvPr/>
      </p:nvGrpSpPr>
      <p:grpSpPr>
        <a:xfrm>
          <a:off x="0" y="0"/>
          <a:ext cx="0" cy="0"/>
          <a:chOff x="0" y="0"/>
          <a:chExt cx="0" cy="0"/>
        </a:xfrm>
      </p:grpSpPr>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extLst>
              <a:ext uri="{96DAC541-7B7A-43D3-8B79-37D633B846F1}">
                <asvg:svgBlip xmlns:asvg="http://schemas.microsoft.com/office/drawing/2016/SVG/main" r:embed="rId4"/>
              </a:ext>
            </a:extLst>
          </a:blip>
          <a:srcRect/>
          <a:stretch>
            <a:fillRect/>
          </a:stretch>
        </a:blipFill>
        <a:effectLst/>
      </p:bgPr>
    </p:bg>
    <p:spTree>
      <p:nvGrpSpPr>
        <p:cNvPr id="1" name="Shape 3217"/>
        <p:cNvGrpSpPr/>
        <p:nvPr/>
      </p:nvGrpSpPr>
      <p:grpSpPr>
        <a:xfrm>
          <a:off x="0" y="0"/>
          <a:ext cx="0" cy="0"/>
          <a:chOff x="0" y="0"/>
          <a:chExt cx="0" cy="0"/>
        </a:xfrm>
      </p:grpSpPr>
      <p:sp>
        <p:nvSpPr>
          <p:cNvPr id="6" name="Title 5">
            <a:extLst>
              <a:ext uri="{FF2B5EF4-FFF2-40B4-BE49-F238E27FC236}">
                <a16:creationId xmlns:a16="http://schemas.microsoft.com/office/drawing/2014/main" id="{7C4E7656-9D27-F58F-9422-7EECDDB41655}"/>
              </a:ext>
            </a:extLst>
          </p:cNvPr>
          <p:cNvSpPr>
            <a:spLocks noGrp="1"/>
          </p:cNvSpPr>
          <p:nvPr>
            <p:ph type="title"/>
          </p:nvPr>
        </p:nvSpPr>
        <p:spPr/>
        <p:txBody>
          <a:bodyPr/>
          <a:lstStyle/>
          <a:p>
            <a:r>
              <a:rPr lang="en-US" dirty="0"/>
              <a:t>DATA COLLECTION</a:t>
            </a:r>
          </a:p>
        </p:txBody>
      </p:sp>
      <p:sp>
        <p:nvSpPr>
          <p:cNvPr id="7" name="Text Placeholder 1">
            <a:extLst>
              <a:ext uri="{FF2B5EF4-FFF2-40B4-BE49-F238E27FC236}">
                <a16:creationId xmlns:a16="http://schemas.microsoft.com/office/drawing/2014/main" id="{72EDA11B-5462-2DD9-58AE-C7CAB2428D3E}"/>
              </a:ext>
            </a:extLst>
          </p:cNvPr>
          <p:cNvSpPr txBox="1">
            <a:spLocks/>
          </p:cNvSpPr>
          <p:nvPr/>
        </p:nvSpPr>
        <p:spPr>
          <a:xfrm>
            <a:off x="2005641" y="932425"/>
            <a:ext cx="5132717" cy="370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42900">
              <a:spcBef>
                <a:spcPts val="600"/>
              </a:spcBef>
              <a:spcAft>
                <a:spcPts val="600"/>
              </a:spcAft>
              <a:buClr>
                <a:schemeClr val="dk1"/>
              </a:buClr>
              <a:buSzPts val="1800"/>
              <a:buFont typeface="Chau Philomene One"/>
              <a:buChar char="●"/>
              <a:defRPr sz="1600">
                <a:solidFill>
                  <a:schemeClr val="dk1"/>
                </a:solidFill>
                <a:latin typeface="Montserrat Medium"/>
                <a:ea typeface="Montserrat Medium"/>
                <a:cs typeface="Montserrat Medium"/>
                <a:sym typeface="Montserrat Medium"/>
              </a:defRPr>
            </a:lvl1pPr>
            <a:lvl2pPr marL="914400" indent="-317500">
              <a:spcAft>
                <a:spcPts val="600"/>
              </a:spcAft>
              <a:buClr>
                <a:schemeClr val="dk1"/>
              </a:buClr>
              <a:buSzPts val="1400"/>
              <a:buChar char="○"/>
              <a:defRPr>
                <a:solidFill>
                  <a:schemeClr val="dk1"/>
                </a:solidFill>
                <a:latin typeface="Montserrat Medium"/>
                <a:ea typeface="Montserrat Medium"/>
                <a:cs typeface="Montserrat Medium"/>
                <a:sym typeface="Montserrat Medium"/>
              </a:defRPr>
            </a:lvl2pPr>
            <a:lvl3pPr marL="1371600" indent="-317500">
              <a:buClr>
                <a:schemeClr val="dk1"/>
              </a:buClr>
              <a:buSzPts val="1400"/>
              <a:buChar char="■"/>
              <a:defRPr>
                <a:solidFill>
                  <a:schemeClr val="dk1"/>
                </a:solidFill>
                <a:latin typeface="Montserrat Medium"/>
                <a:ea typeface="Montserrat Medium"/>
                <a:cs typeface="Montserrat Medium"/>
                <a:sym typeface="Montserrat Medium"/>
              </a:defRPr>
            </a:lvl3pPr>
            <a:lvl4pPr marL="1828800" indent="-317500">
              <a:buClr>
                <a:schemeClr val="dk1"/>
              </a:buClr>
              <a:buSzPts val="1400"/>
              <a:buChar char="●"/>
              <a:defRPr>
                <a:solidFill>
                  <a:schemeClr val="dk1"/>
                </a:solidFill>
                <a:latin typeface="Montserrat Medium"/>
                <a:ea typeface="Montserrat Medium"/>
                <a:cs typeface="Montserrat Medium"/>
                <a:sym typeface="Montserrat Medium"/>
              </a:defRPr>
            </a:lvl4pPr>
            <a:lvl5pPr marL="2286000" indent="-317500">
              <a:buClr>
                <a:schemeClr val="dk1"/>
              </a:buClr>
              <a:buSzPts val="1400"/>
              <a:buChar char="○"/>
              <a:defRPr>
                <a:solidFill>
                  <a:schemeClr val="dk1"/>
                </a:solidFill>
                <a:latin typeface="Montserrat Medium"/>
                <a:ea typeface="Montserrat Medium"/>
                <a:cs typeface="Montserrat Medium"/>
                <a:sym typeface="Montserrat Medium"/>
              </a:defRPr>
            </a:lvl5pPr>
            <a:lvl6pPr marL="2743200" indent="-317500">
              <a:buClr>
                <a:schemeClr val="dk1"/>
              </a:buClr>
              <a:buSzPts val="1400"/>
              <a:buChar char="■"/>
              <a:defRPr>
                <a:solidFill>
                  <a:schemeClr val="dk1"/>
                </a:solidFill>
                <a:latin typeface="Montserrat Medium"/>
                <a:ea typeface="Montserrat Medium"/>
                <a:cs typeface="Montserrat Medium"/>
                <a:sym typeface="Montserrat Medium"/>
              </a:defRPr>
            </a:lvl6pPr>
            <a:lvl7pPr marL="3200400" indent="-317500">
              <a:buClr>
                <a:schemeClr val="dk1"/>
              </a:buClr>
              <a:buSzPts val="1400"/>
              <a:buChar char="●"/>
              <a:defRPr>
                <a:solidFill>
                  <a:schemeClr val="dk1"/>
                </a:solidFill>
                <a:latin typeface="Montserrat Medium"/>
                <a:ea typeface="Montserrat Medium"/>
                <a:cs typeface="Montserrat Medium"/>
                <a:sym typeface="Montserrat Medium"/>
              </a:defRPr>
            </a:lvl7pPr>
            <a:lvl8pPr marL="3657600" indent="-317500">
              <a:buClr>
                <a:schemeClr val="dk1"/>
              </a:buClr>
              <a:buSzPts val="1400"/>
              <a:buChar char="○"/>
              <a:defRPr>
                <a:solidFill>
                  <a:schemeClr val="dk1"/>
                </a:solidFill>
                <a:latin typeface="Montserrat Medium"/>
                <a:ea typeface="Montserrat Medium"/>
                <a:cs typeface="Montserrat Medium"/>
                <a:sym typeface="Montserrat Medium"/>
              </a:defRPr>
            </a:lvl8pPr>
            <a:lvl9pPr marL="4114800" indent="-317500">
              <a:buClr>
                <a:schemeClr val="dk1"/>
              </a:buClr>
              <a:buSzPts val="1400"/>
              <a:buChar char="■"/>
              <a:defRPr>
                <a:solidFill>
                  <a:schemeClr val="dk1"/>
                </a:solidFill>
                <a:latin typeface="Montserrat Medium"/>
                <a:ea typeface="Montserrat Medium"/>
                <a:cs typeface="Montserrat Medium"/>
                <a:sym typeface="Montserrat Medium"/>
              </a:defRPr>
            </a:lvl9pPr>
          </a:lstStyle>
          <a:p>
            <a:pPr>
              <a:spcBef>
                <a:spcPts val="1200"/>
              </a:spcBef>
              <a:spcAft>
                <a:spcPts val="1200"/>
              </a:spcAft>
            </a:pPr>
            <a:r>
              <a:rPr lang="en-US" dirty="0"/>
              <a:t>Posts from </a:t>
            </a:r>
            <a:r>
              <a:rPr lang="en-US" b="1" dirty="0"/>
              <a:t>r/audiophile</a:t>
            </a:r>
            <a:r>
              <a:rPr lang="en-US" dirty="0"/>
              <a:t> and </a:t>
            </a:r>
            <a:r>
              <a:rPr lang="en-US" b="1" dirty="0"/>
              <a:t>r/guitar</a:t>
            </a:r>
            <a:r>
              <a:rPr lang="en-US" dirty="0"/>
              <a:t> were collected.</a:t>
            </a:r>
          </a:p>
          <a:p>
            <a:pPr>
              <a:spcBef>
                <a:spcPts val="1200"/>
              </a:spcBef>
              <a:spcAft>
                <a:spcPts val="1200"/>
              </a:spcAft>
            </a:pPr>
            <a:r>
              <a:rPr lang="en-US" dirty="0"/>
              <a:t>4000 posts per subreddit were collected.</a:t>
            </a:r>
          </a:p>
          <a:p>
            <a:pPr>
              <a:spcBef>
                <a:spcPts val="1200"/>
              </a:spcBef>
              <a:spcAft>
                <a:spcPts val="1200"/>
              </a:spcAft>
            </a:pPr>
            <a:r>
              <a:rPr lang="en-US" dirty="0"/>
              <a:t>All posts contain only text (no title, comments, author, etc.).</a:t>
            </a:r>
          </a:p>
          <a:p>
            <a:pPr>
              <a:spcBef>
                <a:spcPts val="1200"/>
              </a:spcBef>
              <a:spcAft>
                <a:spcPts val="1200"/>
              </a:spcAft>
            </a:pPr>
            <a:r>
              <a:rPr lang="en-US" dirty="0"/>
              <a:t>All posts are unique.</a:t>
            </a:r>
          </a:p>
          <a:p>
            <a:pPr>
              <a:spcBef>
                <a:spcPts val="1200"/>
              </a:spcBef>
              <a:spcAft>
                <a:spcPts val="1200"/>
              </a:spcAft>
            </a:pPr>
            <a:endParaRPr lang="en-US" dirty="0"/>
          </a:p>
          <a:p>
            <a:pPr>
              <a:spcBef>
                <a:spcPts val="1200"/>
              </a:spcBef>
              <a:spcAft>
                <a:spcPts val="1200"/>
              </a:spcAft>
            </a:pPr>
            <a:endParaRPr lang="en-US" dirty="0"/>
          </a:p>
        </p:txBody>
      </p:sp>
    </p:spTree>
    <p:extLst>
      <p:ext uri="{BB962C8B-B14F-4D97-AF65-F5344CB8AC3E}">
        <p14:creationId xmlns:p14="http://schemas.microsoft.com/office/powerpoint/2010/main" val="16600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50"/>
                                        <p:tgtEl>
                                          <p:spTgt spid="7">
                                            <p:txEl>
                                              <p:pRg st="0" end="0"/>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250"/>
                                        <p:tgtEl>
                                          <p:spTgt spid="7">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250"/>
                                        <p:tgtEl>
                                          <p:spTgt spid="7">
                                            <p:txEl>
                                              <p:pRg st="2" end="2"/>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5"/>
        <p:cNvGrpSpPr/>
        <p:nvPr/>
      </p:nvGrpSpPr>
      <p:grpSpPr>
        <a:xfrm>
          <a:off x="0" y="0"/>
          <a:ext cx="0" cy="0"/>
          <a:chOff x="0" y="0"/>
          <a:chExt cx="0" cy="0"/>
        </a:xfrm>
      </p:grpSpPr>
      <p:sp>
        <p:nvSpPr>
          <p:cNvPr id="2767" name="Google Shape;2767;p34"/>
          <p:cNvSpPr/>
          <p:nvPr/>
        </p:nvSpPr>
        <p:spPr>
          <a:xfrm>
            <a:off x="4444764" y="1511588"/>
            <a:ext cx="1452398" cy="12901"/>
          </a:xfrm>
          <a:custGeom>
            <a:avLst/>
            <a:gdLst/>
            <a:ahLst/>
            <a:cxnLst/>
            <a:rect l="l" t="t" r="r" b="b"/>
            <a:pathLst>
              <a:path w="45734" h="3537" extrusionOk="0">
                <a:moveTo>
                  <a:pt x="1" y="1"/>
                </a:moveTo>
                <a:lnTo>
                  <a:pt x="1" y="3537"/>
                </a:lnTo>
                <a:lnTo>
                  <a:pt x="45733" y="3537"/>
                </a:lnTo>
                <a:lnTo>
                  <a:pt x="45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3340203" y="1630216"/>
            <a:ext cx="467597" cy="17649"/>
          </a:xfrm>
          <a:custGeom>
            <a:avLst/>
            <a:gdLst/>
            <a:ahLst/>
            <a:cxnLst/>
            <a:rect l="l" t="t" r="r" b="b"/>
            <a:pathLst>
              <a:path w="20649" h="2570" extrusionOk="0">
                <a:moveTo>
                  <a:pt x="0" y="1"/>
                </a:moveTo>
                <a:lnTo>
                  <a:pt x="0" y="2569"/>
                </a:lnTo>
                <a:lnTo>
                  <a:pt x="20648" y="2569"/>
                </a:lnTo>
                <a:lnTo>
                  <a:pt x="206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3844275" y="1841664"/>
            <a:ext cx="283981" cy="42675"/>
          </a:xfrm>
          <a:custGeom>
            <a:avLst/>
            <a:gdLst/>
            <a:ahLst/>
            <a:cxnLst/>
            <a:rect l="l" t="t" r="r" b="b"/>
            <a:pathLst>
              <a:path w="16446" h="2036" extrusionOk="0">
                <a:moveTo>
                  <a:pt x="0" y="0"/>
                </a:moveTo>
                <a:lnTo>
                  <a:pt x="0" y="2035"/>
                </a:lnTo>
                <a:lnTo>
                  <a:pt x="16445" y="2035"/>
                </a:lnTo>
                <a:lnTo>
                  <a:pt x="164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3428955" y="2646838"/>
            <a:ext cx="852598" cy="26599"/>
          </a:xfrm>
          <a:custGeom>
            <a:avLst/>
            <a:gdLst/>
            <a:ahLst/>
            <a:cxnLst/>
            <a:rect l="l" t="t" r="r" b="b"/>
            <a:pathLst>
              <a:path w="144938" h="568" extrusionOk="0">
                <a:moveTo>
                  <a:pt x="0" y="0"/>
                </a:moveTo>
                <a:lnTo>
                  <a:pt x="0" y="568"/>
                </a:lnTo>
                <a:lnTo>
                  <a:pt x="144937" y="568"/>
                </a:lnTo>
                <a:lnTo>
                  <a:pt x="1449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rot="10800000" flipH="1">
            <a:off x="3457725" y="2241424"/>
            <a:ext cx="694065" cy="21852"/>
          </a:xfrm>
          <a:custGeom>
            <a:avLst/>
            <a:gdLst/>
            <a:ahLst/>
            <a:cxnLst/>
            <a:rect l="l" t="t" r="r" b="b"/>
            <a:pathLst>
              <a:path w="20649" h="2603" extrusionOk="0">
                <a:moveTo>
                  <a:pt x="0" y="0"/>
                </a:moveTo>
                <a:lnTo>
                  <a:pt x="0" y="2602"/>
                </a:lnTo>
                <a:lnTo>
                  <a:pt x="20648" y="2602"/>
                </a:lnTo>
                <a:lnTo>
                  <a:pt x="20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890036" y="2154369"/>
            <a:ext cx="1171728" cy="26599"/>
          </a:xfrm>
          <a:custGeom>
            <a:avLst/>
            <a:gdLst/>
            <a:ahLst/>
            <a:cxnLst/>
            <a:rect l="l" t="t" r="r" b="b"/>
            <a:pathLst>
              <a:path w="144971" h="568" extrusionOk="0">
                <a:moveTo>
                  <a:pt x="1" y="1"/>
                </a:moveTo>
                <a:lnTo>
                  <a:pt x="1" y="568"/>
                </a:lnTo>
                <a:lnTo>
                  <a:pt x="144971" y="568"/>
                </a:lnTo>
                <a:lnTo>
                  <a:pt x="1449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4137003" y="2487192"/>
            <a:ext cx="410070" cy="19242"/>
          </a:xfrm>
          <a:custGeom>
            <a:avLst/>
            <a:gdLst/>
            <a:ahLst/>
            <a:cxnLst/>
            <a:rect l="l" t="t" r="r" b="b"/>
            <a:pathLst>
              <a:path w="22684" h="702" extrusionOk="0">
                <a:moveTo>
                  <a:pt x="1" y="1"/>
                </a:moveTo>
                <a:lnTo>
                  <a:pt x="1" y="701"/>
                </a:lnTo>
                <a:lnTo>
                  <a:pt x="22684" y="701"/>
                </a:lnTo>
                <a:lnTo>
                  <a:pt x="22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843944" y="2529645"/>
            <a:ext cx="126223" cy="35688"/>
          </a:xfrm>
          <a:custGeom>
            <a:avLst/>
            <a:gdLst/>
            <a:ahLst/>
            <a:cxnLst/>
            <a:rect l="l" t="t" r="r" b="b"/>
            <a:pathLst>
              <a:path w="4605" h="1302" extrusionOk="0">
                <a:moveTo>
                  <a:pt x="1" y="0"/>
                </a:moveTo>
                <a:lnTo>
                  <a:pt x="1" y="1301"/>
                </a:lnTo>
                <a:lnTo>
                  <a:pt x="4604" y="1301"/>
                </a:lnTo>
                <a:lnTo>
                  <a:pt x="4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4424161" y="2109655"/>
            <a:ext cx="253296" cy="40265"/>
          </a:xfrm>
          <a:custGeom>
            <a:avLst/>
            <a:gdLst/>
            <a:ahLst/>
            <a:cxnLst/>
            <a:rect l="l" t="t" r="r" b="b"/>
            <a:pathLst>
              <a:path w="9241" h="2570" extrusionOk="0">
                <a:moveTo>
                  <a:pt x="1" y="1"/>
                </a:moveTo>
                <a:lnTo>
                  <a:pt x="1" y="2569"/>
                </a:lnTo>
                <a:lnTo>
                  <a:pt x="9240" y="2569"/>
                </a:lnTo>
                <a:lnTo>
                  <a:pt x="9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rot="10800000" flipH="1">
            <a:off x="4049118" y="2762179"/>
            <a:ext cx="253299" cy="21851"/>
          </a:xfrm>
          <a:custGeom>
            <a:avLst/>
            <a:gdLst/>
            <a:ahLst/>
            <a:cxnLst/>
            <a:rect l="l" t="t" r="r" b="b"/>
            <a:pathLst>
              <a:path w="4104" h="1136" extrusionOk="0">
                <a:moveTo>
                  <a:pt x="1" y="1"/>
                </a:moveTo>
                <a:lnTo>
                  <a:pt x="1" y="1135"/>
                </a:lnTo>
                <a:lnTo>
                  <a:pt x="4104" y="1135"/>
                </a:lnTo>
                <a:lnTo>
                  <a:pt x="4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676307" y="1951004"/>
            <a:ext cx="119782" cy="19214"/>
          </a:xfrm>
          <a:custGeom>
            <a:avLst/>
            <a:gdLst/>
            <a:ahLst/>
            <a:cxnLst/>
            <a:rect l="l" t="t" r="r" b="b"/>
            <a:pathLst>
              <a:path w="4370" h="701" extrusionOk="0">
                <a:moveTo>
                  <a:pt x="0" y="0"/>
                </a:moveTo>
                <a:lnTo>
                  <a:pt x="0" y="701"/>
                </a:lnTo>
                <a:lnTo>
                  <a:pt x="4370" y="701"/>
                </a:lnTo>
                <a:lnTo>
                  <a:pt x="4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450170" y="1219852"/>
            <a:ext cx="509526" cy="24524"/>
          </a:xfrm>
          <a:custGeom>
            <a:avLst/>
            <a:gdLst/>
            <a:ahLst/>
            <a:cxnLst/>
            <a:rect l="l" t="t" r="r" b="b"/>
            <a:pathLst>
              <a:path w="4405" h="701" extrusionOk="0">
                <a:moveTo>
                  <a:pt x="1" y="0"/>
                </a:moveTo>
                <a:lnTo>
                  <a:pt x="1" y="701"/>
                </a:lnTo>
                <a:lnTo>
                  <a:pt x="4404" y="701"/>
                </a:lnTo>
                <a:lnTo>
                  <a:pt x="4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3706007" y="1405302"/>
            <a:ext cx="197516" cy="31110"/>
          </a:xfrm>
          <a:custGeom>
            <a:avLst/>
            <a:gdLst/>
            <a:ahLst/>
            <a:cxnLst/>
            <a:rect l="l" t="t" r="r" b="b"/>
            <a:pathLst>
              <a:path w="7206" h="1135" extrusionOk="0">
                <a:moveTo>
                  <a:pt x="0" y="1"/>
                </a:moveTo>
                <a:lnTo>
                  <a:pt x="0" y="1135"/>
                </a:lnTo>
                <a:lnTo>
                  <a:pt x="7205" y="1135"/>
                </a:lnTo>
                <a:lnTo>
                  <a:pt x="7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rot="10800000" flipH="1">
            <a:off x="4965925" y="2295926"/>
            <a:ext cx="410079" cy="30348"/>
          </a:xfrm>
          <a:custGeom>
            <a:avLst/>
            <a:gdLst/>
            <a:ahLst/>
            <a:cxnLst/>
            <a:rect l="l" t="t" r="r" b="b"/>
            <a:pathLst>
              <a:path w="24752" h="2236" extrusionOk="0">
                <a:moveTo>
                  <a:pt x="1" y="0"/>
                </a:moveTo>
                <a:lnTo>
                  <a:pt x="1" y="2235"/>
                </a:lnTo>
                <a:lnTo>
                  <a:pt x="24752" y="2235"/>
                </a:lnTo>
                <a:lnTo>
                  <a:pt x="24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rot="10800000" flipH="1">
            <a:off x="5608050" y="1611846"/>
            <a:ext cx="126226" cy="21850"/>
          </a:xfrm>
          <a:custGeom>
            <a:avLst/>
            <a:gdLst/>
            <a:ahLst/>
            <a:cxnLst/>
            <a:rect l="l" t="t" r="r" b="b"/>
            <a:pathLst>
              <a:path w="2503" h="702" extrusionOk="0">
                <a:moveTo>
                  <a:pt x="0" y="1"/>
                </a:moveTo>
                <a:lnTo>
                  <a:pt x="0" y="701"/>
                </a:lnTo>
                <a:lnTo>
                  <a:pt x="2502" y="701"/>
                </a:lnTo>
                <a:lnTo>
                  <a:pt x="2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5261689" y="2037063"/>
            <a:ext cx="467629" cy="19242"/>
          </a:xfrm>
          <a:custGeom>
            <a:avLst/>
            <a:gdLst/>
            <a:ahLst/>
            <a:cxnLst/>
            <a:rect l="l" t="t" r="r" b="b"/>
            <a:pathLst>
              <a:path w="22717" h="702" extrusionOk="0">
                <a:moveTo>
                  <a:pt x="1" y="1"/>
                </a:moveTo>
                <a:lnTo>
                  <a:pt x="1" y="701"/>
                </a:lnTo>
                <a:lnTo>
                  <a:pt x="22717" y="701"/>
                </a:lnTo>
                <a:lnTo>
                  <a:pt x="22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4919902" y="2688911"/>
            <a:ext cx="85307" cy="23790"/>
          </a:xfrm>
          <a:custGeom>
            <a:avLst/>
            <a:gdLst/>
            <a:ahLst/>
            <a:cxnLst/>
            <a:rect l="l" t="t" r="r" b="b"/>
            <a:pathLst>
              <a:path w="4070" h="1135" extrusionOk="0">
                <a:moveTo>
                  <a:pt x="0" y="0"/>
                </a:moveTo>
                <a:lnTo>
                  <a:pt x="0" y="1134"/>
                </a:lnTo>
                <a:lnTo>
                  <a:pt x="4070" y="1134"/>
                </a:lnTo>
                <a:lnTo>
                  <a:pt x="4070"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3780312" y="2055852"/>
            <a:ext cx="344774" cy="31149"/>
          </a:xfrm>
          <a:custGeom>
            <a:avLst/>
            <a:gdLst/>
            <a:ahLst/>
            <a:cxnLst/>
            <a:rect l="l" t="t" r="r" b="b"/>
            <a:pathLst>
              <a:path w="4371" h="702" extrusionOk="0">
                <a:moveTo>
                  <a:pt x="0" y="1"/>
                </a:moveTo>
                <a:lnTo>
                  <a:pt x="0" y="701"/>
                </a:lnTo>
                <a:lnTo>
                  <a:pt x="4370" y="701"/>
                </a:lnTo>
                <a:lnTo>
                  <a:pt x="43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4229040" y="2319749"/>
            <a:ext cx="148840" cy="28588"/>
          </a:xfrm>
          <a:custGeom>
            <a:avLst/>
            <a:gdLst/>
            <a:ahLst/>
            <a:cxnLst/>
            <a:rect l="l" t="t" r="r" b="b"/>
            <a:pathLst>
              <a:path w="7173" h="1135" extrusionOk="0">
                <a:moveTo>
                  <a:pt x="0" y="0"/>
                </a:moveTo>
                <a:lnTo>
                  <a:pt x="0" y="1134"/>
                </a:lnTo>
                <a:lnTo>
                  <a:pt x="7172" y="1134"/>
                </a:lnTo>
                <a:lnTo>
                  <a:pt x="7172"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4623989" y="2565908"/>
            <a:ext cx="1093944" cy="17656"/>
          </a:xfrm>
          <a:custGeom>
            <a:avLst/>
            <a:gdLst/>
            <a:ahLst/>
            <a:cxnLst/>
            <a:rect l="l" t="t" r="r" b="b"/>
            <a:pathLst>
              <a:path w="43432" h="701" extrusionOk="0">
                <a:moveTo>
                  <a:pt x="0" y="0"/>
                </a:moveTo>
                <a:lnTo>
                  <a:pt x="0" y="701"/>
                </a:lnTo>
                <a:lnTo>
                  <a:pt x="43431" y="701"/>
                </a:lnTo>
                <a:lnTo>
                  <a:pt x="43431"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rot="10800000" flipH="1">
            <a:off x="5441763" y="1356450"/>
            <a:ext cx="119024" cy="24524"/>
          </a:xfrm>
          <a:custGeom>
            <a:avLst/>
            <a:gdLst/>
            <a:ahLst/>
            <a:cxnLst/>
            <a:rect l="l" t="t" r="r" b="b"/>
            <a:pathLst>
              <a:path w="2503" h="701" extrusionOk="0">
                <a:moveTo>
                  <a:pt x="0" y="0"/>
                </a:moveTo>
                <a:lnTo>
                  <a:pt x="0" y="701"/>
                </a:lnTo>
                <a:lnTo>
                  <a:pt x="2502" y="701"/>
                </a:lnTo>
                <a:lnTo>
                  <a:pt x="2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4079914" y="1652507"/>
            <a:ext cx="110926" cy="17656"/>
          </a:xfrm>
          <a:custGeom>
            <a:avLst/>
            <a:gdLst/>
            <a:ahLst/>
            <a:cxnLst/>
            <a:rect l="l" t="t" r="r" b="b"/>
            <a:pathLst>
              <a:path w="4404" h="701" extrusionOk="0">
                <a:moveTo>
                  <a:pt x="0" y="0"/>
                </a:moveTo>
                <a:lnTo>
                  <a:pt x="0" y="701"/>
                </a:lnTo>
                <a:lnTo>
                  <a:pt x="4403" y="701"/>
                </a:lnTo>
                <a:lnTo>
                  <a:pt x="4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rot="10800000" flipH="1">
            <a:off x="5734263" y="1819628"/>
            <a:ext cx="246038" cy="39613"/>
          </a:xfrm>
          <a:custGeom>
            <a:avLst/>
            <a:gdLst/>
            <a:ahLst/>
            <a:cxnLst/>
            <a:rect l="l" t="t" r="r" b="b"/>
            <a:pathLst>
              <a:path w="19248" h="1869" extrusionOk="0">
                <a:moveTo>
                  <a:pt x="0" y="0"/>
                </a:moveTo>
                <a:lnTo>
                  <a:pt x="0" y="1868"/>
                </a:lnTo>
                <a:lnTo>
                  <a:pt x="19247" y="1868"/>
                </a:lnTo>
                <a:lnTo>
                  <a:pt x="19247" y="0"/>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4417628" y="1858617"/>
            <a:ext cx="181501" cy="29444"/>
          </a:xfrm>
          <a:custGeom>
            <a:avLst/>
            <a:gdLst/>
            <a:ahLst/>
            <a:cxnLst/>
            <a:rect l="l" t="t" r="r" b="b"/>
            <a:pathLst>
              <a:path w="7206" h="1169" extrusionOk="0">
                <a:moveTo>
                  <a:pt x="0" y="1"/>
                </a:moveTo>
                <a:lnTo>
                  <a:pt x="0" y="1168"/>
                </a:lnTo>
                <a:lnTo>
                  <a:pt x="7205" y="1168"/>
                </a:lnTo>
                <a:lnTo>
                  <a:pt x="720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3988100" y="1370026"/>
            <a:ext cx="901899" cy="17682"/>
          </a:xfrm>
          <a:custGeom>
            <a:avLst/>
            <a:gdLst/>
            <a:ahLst/>
            <a:cxnLst/>
            <a:rect l="l" t="t" r="r" b="b"/>
            <a:pathLst>
              <a:path w="43465" h="702" extrusionOk="0">
                <a:moveTo>
                  <a:pt x="0" y="1"/>
                </a:moveTo>
                <a:lnTo>
                  <a:pt x="0" y="701"/>
                </a:lnTo>
                <a:lnTo>
                  <a:pt x="43465" y="701"/>
                </a:lnTo>
                <a:lnTo>
                  <a:pt x="43465"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rot="10800000" flipH="1">
            <a:off x="3463863" y="1833902"/>
            <a:ext cx="167238" cy="28299"/>
          </a:xfrm>
          <a:custGeom>
            <a:avLst/>
            <a:gdLst/>
            <a:ahLst/>
            <a:cxnLst/>
            <a:rect l="l" t="t" r="r" b="b"/>
            <a:pathLst>
              <a:path w="22684" h="702" extrusionOk="0">
                <a:moveTo>
                  <a:pt x="1" y="1"/>
                </a:moveTo>
                <a:lnTo>
                  <a:pt x="1" y="701"/>
                </a:lnTo>
                <a:lnTo>
                  <a:pt x="22683" y="701"/>
                </a:lnTo>
                <a:lnTo>
                  <a:pt x="22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5200934" y="1233731"/>
            <a:ext cx="196561" cy="28591"/>
          </a:xfrm>
          <a:custGeom>
            <a:avLst/>
            <a:gdLst/>
            <a:ahLst/>
            <a:cxnLst/>
            <a:rect l="l" t="t" r="r" b="b"/>
            <a:pathLst>
              <a:path w="4070" h="1135" extrusionOk="0">
                <a:moveTo>
                  <a:pt x="0" y="1"/>
                </a:moveTo>
                <a:lnTo>
                  <a:pt x="0" y="1135"/>
                </a:lnTo>
                <a:lnTo>
                  <a:pt x="4070" y="1135"/>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4775745" y="2411409"/>
            <a:ext cx="197501" cy="47074"/>
          </a:xfrm>
          <a:custGeom>
            <a:avLst/>
            <a:gdLst/>
            <a:ahLst/>
            <a:cxnLst/>
            <a:rect l="l" t="t" r="r" b="b"/>
            <a:pathLst>
              <a:path w="4637" h="2970" extrusionOk="0">
                <a:moveTo>
                  <a:pt x="0" y="1"/>
                </a:moveTo>
                <a:lnTo>
                  <a:pt x="0" y="2969"/>
                </a:lnTo>
                <a:lnTo>
                  <a:pt x="4637" y="2969"/>
                </a:lnTo>
                <a:lnTo>
                  <a:pt x="4637"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4624008" y="1628404"/>
            <a:ext cx="102513" cy="29444"/>
          </a:xfrm>
          <a:custGeom>
            <a:avLst/>
            <a:gdLst/>
            <a:ahLst/>
            <a:cxnLst/>
            <a:rect l="l" t="t" r="r" b="b"/>
            <a:pathLst>
              <a:path w="4070" h="1169" extrusionOk="0">
                <a:moveTo>
                  <a:pt x="0" y="1"/>
                </a:moveTo>
                <a:lnTo>
                  <a:pt x="0" y="1168"/>
                </a:lnTo>
                <a:lnTo>
                  <a:pt x="4070" y="1168"/>
                </a:lnTo>
                <a:lnTo>
                  <a:pt x="4070" y="1"/>
                </a:lnTo>
                <a:close/>
              </a:path>
            </a:pathLst>
          </a:cu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4955141" y="2870012"/>
            <a:ext cx="137501" cy="22052"/>
          </a:xfrm>
          <a:custGeom>
            <a:avLst/>
            <a:gdLst/>
            <a:ahLst/>
            <a:cxnLst/>
            <a:rect l="l" t="t" r="r" b="b"/>
            <a:pathLst>
              <a:path w="4371" h="701" extrusionOk="0">
                <a:moveTo>
                  <a:pt x="1" y="0"/>
                </a:moveTo>
                <a:lnTo>
                  <a:pt x="1" y="701"/>
                </a:lnTo>
                <a:lnTo>
                  <a:pt x="4370" y="701"/>
                </a:lnTo>
                <a:lnTo>
                  <a:pt x="43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4585213" y="2850425"/>
            <a:ext cx="246048" cy="28602"/>
          </a:xfrm>
          <a:custGeom>
            <a:avLst/>
            <a:gdLst/>
            <a:ahLst/>
            <a:cxnLst/>
            <a:rect l="l" t="t" r="r" b="b"/>
            <a:pathLst>
              <a:path w="5105" h="1436" extrusionOk="0">
                <a:moveTo>
                  <a:pt x="1" y="1"/>
                </a:moveTo>
                <a:lnTo>
                  <a:pt x="1" y="1435"/>
                </a:lnTo>
                <a:lnTo>
                  <a:pt x="5104" y="1435"/>
                </a:lnTo>
                <a:lnTo>
                  <a:pt x="5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3215450" y="2417003"/>
            <a:ext cx="370620" cy="35352"/>
          </a:xfrm>
          <a:custGeom>
            <a:avLst/>
            <a:gdLst/>
            <a:ahLst/>
            <a:cxnLst/>
            <a:rect l="l" t="t" r="r" b="b"/>
            <a:pathLst>
              <a:path w="19248" h="1836" extrusionOk="0">
                <a:moveTo>
                  <a:pt x="1" y="1"/>
                </a:moveTo>
                <a:lnTo>
                  <a:pt x="1" y="1835"/>
                </a:lnTo>
                <a:lnTo>
                  <a:pt x="19248" y="1835"/>
                </a:lnTo>
                <a:lnTo>
                  <a:pt x="192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5694550" y="2360910"/>
            <a:ext cx="148824" cy="25051"/>
          </a:xfrm>
          <a:custGeom>
            <a:avLst/>
            <a:gdLst/>
            <a:ahLst/>
            <a:cxnLst/>
            <a:rect l="l" t="t" r="r" b="b"/>
            <a:pathLst>
              <a:path w="2470" h="702" extrusionOk="0">
                <a:moveTo>
                  <a:pt x="1" y="1"/>
                </a:moveTo>
                <a:lnTo>
                  <a:pt x="1" y="701"/>
                </a:lnTo>
                <a:lnTo>
                  <a:pt x="2469" y="701"/>
                </a:lnTo>
                <a:lnTo>
                  <a:pt x="2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5261700" y="2729725"/>
            <a:ext cx="284402" cy="28599"/>
          </a:xfrm>
          <a:custGeom>
            <a:avLst/>
            <a:gdLst/>
            <a:ahLst/>
            <a:cxnLst/>
            <a:rect l="l" t="t" r="r" b="b"/>
            <a:pathLst>
              <a:path w="4638" h="2969" extrusionOk="0">
                <a:moveTo>
                  <a:pt x="1" y="0"/>
                </a:moveTo>
                <a:lnTo>
                  <a:pt x="1" y="2969"/>
                </a:lnTo>
                <a:lnTo>
                  <a:pt x="4637" y="2969"/>
                </a:lnTo>
                <a:lnTo>
                  <a:pt x="4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4893187" y="1648365"/>
            <a:ext cx="138752" cy="21854"/>
          </a:xfrm>
          <a:custGeom>
            <a:avLst/>
            <a:gdLst/>
            <a:ahLst/>
            <a:cxnLst/>
            <a:rect l="l" t="t" r="r" b="b"/>
            <a:pathLst>
              <a:path w="7206" h="1135" extrusionOk="0">
                <a:moveTo>
                  <a:pt x="0" y="0"/>
                </a:moveTo>
                <a:lnTo>
                  <a:pt x="0" y="1135"/>
                </a:lnTo>
                <a:lnTo>
                  <a:pt x="7205" y="1135"/>
                </a:lnTo>
                <a:lnTo>
                  <a:pt x="72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5071596" y="1351342"/>
            <a:ext cx="86725" cy="25070"/>
          </a:xfrm>
          <a:custGeom>
            <a:avLst/>
            <a:gdLst/>
            <a:ahLst/>
            <a:cxnLst/>
            <a:rect l="l" t="t" r="r" b="b"/>
            <a:pathLst>
              <a:path w="4504" h="1302" extrusionOk="0">
                <a:moveTo>
                  <a:pt x="0" y="1"/>
                </a:moveTo>
                <a:lnTo>
                  <a:pt x="0" y="1302"/>
                </a:lnTo>
                <a:lnTo>
                  <a:pt x="4503" y="1302"/>
                </a:lnTo>
                <a:lnTo>
                  <a:pt x="4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4089050" y="1234679"/>
            <a:ext cx="173430" cy="19248"/>
          </a:xfrm>
          <a:custGeom>
            <a:avLst/>
            <a:gdLst/>
            <a:ahLst/>
            <a:cxnLst/>
            <a:rect l="l" t="t" r="r" b="b"/>
            <a:pathLst>
              <a:path w="9007" h="2536" extrusionOk="0">
                <a:moveTo>
                  <a:pt x="0" y="0"/>
                </a:moveTo>
                <a:lnTo>
                  <a:pt x="0" y="2535"/>
                </a:lnTo>
                <a:lnTo>
                  <a:pt x="9006" y="2535"/>
                </a:lnTo>
                <a:lnTo>
                  <a:pt x="9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5189986" y="1731551"/>
            <a:ext cx="344774" cy="31151"/>
          </a:xfrm>
          <a:custGeom>
            <a:avLst/>
            <a:gdLst/>
            <a:ahLst/>
            <a:cxnLst/>
            <a:rect l="l" t="t" r="r" b="b"/>
            <a:pathLst>
              <a:path w="76489" h="701" extrusionOk="0">
                <a:moveTo>
                  <a:pt x="0" y="0"/>
                </a:moveTo>
                <a:lnTo>
                  <a:pt x="0" y="701"/>
                </a:lnTo>
                <a:lnTo>
                  <a:pt x="76488" y="701"/>
                </a:lnTo>
                <a:lnTo>
                  <a:pt x="764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5058036" y="1947863"/>
            <a:ext cx="84144" cy="13517"/>
          </a:xfrm>
          <a:custGeom>
            <a:avLst/>
            <a:gdLst/>
            <a:ahLst/>
            <a:cxnLst/>
            <a:rect l="l" t="t" r="r" b="b"/>
            <a:pathLst>
              <a:path w="4370" h="702" extrusionOk="0">
                <a:moveTo>
                  <a:pt x="0" y="1"/>
                </a:moveTo>
                <a:lnTo>
                  <a:pt x="0" y="701"/>
                </a:lnTo>
                <a:lnTo>
                  <a:pt x="4370" y="701"/>
                </a:lnTo>
                <a:lnTo>
                  <a:pt x="4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361577" y="2048237"/>
            <a:ext cx="78368" cy="21854"/>
          </a:xfrm>
          <a:custGeom>
            <a:avLst/>
            <a:gdLst/>
            <a:ahLst/>
            <a:cxnLst/>
            <a:rect l="l" t="t" r="r" b="b"/>
            <a:pathLst>
              <a:path w="4070" h="1135" extrusionOk="0">
                <a:moveTo>
                  <a:pt x="0" y="0"/>
                </a:moveTo>
                <a:lnTo>
                  <a:pt x="0" y="1134"/>
                </a:lnTo>
                <a:lnTo>
                  <a:pt x="4070" y="1134"/>
                </a:lnTo>
                <a:lnTo>
                  <a:pt x="40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4220680" y="1736548"/>
            <a:ext cx="436780" cy="13517"/>
          </a:xfrm>
          <a:custGeom>
            <a:avLst/>
            <a:gdLst/>
            <a:ahLst/>
            <a:cxnLst/>
            <a:rect l="l" t="t" r="r" b="b"/>
            <a:pathLst>
              <a:path w="22684" h="702" extrusionOk="0">
                <a:moveTo>
                  <a:pt x="0" y="1"/>
                </a:moveTo>
                <a:lnTo>
                  <a:pt x="0" y="701"/>
                </a:lnTo>
                <a:lnTo>
                  <a:pt x="22683" y="701"/>
                </a:lnTo>
                <a:lnTo>
                  <a:pt x="226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765258" y="2841855"/>
            <a:ext cx="79023" cy="21854"/>
          </a:xfrm>
          <a:custGeom>
            <a:avLst/>
            <a:gdLst/>
            <a:ahLst/>
            <a:cxnLst/>
            <a:rect l="l" t="t" r="r" b="b"/>
            <a:pathLst>
              <a:path w="4104" h="1135" extrusionOk="0">
                <a:moveTo>
                  <a:pt x="1" y="1"/>
                </a:moveTo>
                <a:lnTo>
                  <a:pt x="1" y="1135"/>
                </a:lnTo>
                <a:lnTo>
                  <a:pt x="4104" y="1135"/>
                </a:lnTo>
                <a:lnTo>
                  <a:pt x="4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txBox="1">
            <a:spLocks noGrp="1"/>
          </p:cNvSpPr>
          <p:nvPr>
            <p:ph type="title"/>
          </p:nvPr>
        </p:nvSpPr>
        <p:spPr>
          <a:xfrm>
            <a:off x="2156850" y="2896063"/>
            <a:ext cx="4830300" cy="66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Exploratory Data Analysis</a:t>
            </a:r>
            <a:endParaRPr dirty="0"/>
          </a:p>
        </p:txBody>
      </p:sp>
      <p:sp>
        <p:nvSpPr>
          <p:cNvPr id="2810" name="Google Shape;2810;p34"/>
          <p:cNvSpPr txBox="1">
            <a:spLocks noGrp="1"/>
          </p:cNvSpPr>
          <p:nvPr>
            <p:ph type="title" idx="2"/>
          </p:nvPr>
        </p:nvSpPr>
        <p:spPr>
          <a:xfrm>
            <a:off x="3081601" y="1537225"/>
            <a:ext cx="2898700" cy="105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2811" name="Google Shape;2811;p34"/>
          <p:cNvGrpSpPr/>
          <p:nvPr/>
        </p:nvGrpSpPr>
        <p:grpSpPr>
          <a:xfrm>
            <a:off x="3521156" y="1456701"/>
            <a:ext cx="1844197" cy="1075857"/>
            <a:chOff x="3837610" y="1371489"/>
            <a:chExt cx="1655325" cy="965674"/>
          </a:xfrm>
        </p:grpSpPr>
        <p:sp>
          <p:nvSpPr>
            <p:cNvPr id="2812" name="Google Shape;2812;p34"/>
            <p:cNvSpPr/>
            <p:nvPr/>
          </p:nvSpPr>
          <p:spPr>
            <a:xfrm>
              <a:off x="4825169" y="2268967"/>
              <a:ext cx="212383" cy="68196"/>
            </a:xfrm>
            <a:custGeom>
              <a:avLst/>
              <a:gdLst/>
              <a:ahLst/>
              <a:cxnLst/>
              <a:rect l="l" t="t" r="r" b="b"/>
              <a:pathLst>
                <a:path w="144971" h="568" extrusionOk="0">
                  <a:moveTo>
                    <a:pt x="1" y="1"/>
                  </a:moveTo>
                  <a:lnTo>
                    <a:pt x="1" y="568"/>
                  </a:lnTo>
                  <a:lnTo>
                    <a:pt x="144971" y="568"/>
                  </a:lnTo>
                  <a:lnTo>
                    <a:pt x="144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rot="10800000" flipH="1">
              <a:off x="3837610" y="2034829"/>
              <a:ext cx="164000" cy="65325"/>
            </a:xfrm>
            <a:custGeom>
              <a:avLst/>
              <a:gdLst/>
              <a:ahLst/>
              <a:cxnLst/>
              <a:rect l="l" t="t" r="r" b="b"/>
              <a:pathLst>
                <a:path w="4371" h="702" extrusionOk="0">
                  <a:moveTo>
                    <a:pt x="0" y="1"/>
                  </a:moveTo>
                  <a:lnTo>
                    <a:pt x="0" y="701"/>
                  </a:lnTo>
                  <a:lnTo>
                    <a:pt x="4370" y="701"/>
                  </a:lnTo>
                  <a:lnTo>
                    <a:pt x="43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4831548" y="1371489"/>
              <a:ext cx="164000" cy="60025"/>
            </a:xfrm>
            <a:custGeom>
              <a:avLst/>
              <a:gdLst/>
              <a:ahLst/>
              <a:cxnLst/>
              <a:rect l="l" t="t" r="r" b="b"/>
              <a:pathLst>
                <a:path w="4371" h="702" extrusionOk="0">
                  <a:moveTo>
                    <a:pt x="1" y="1"/>
                  </a:moveTo>
                  <a:lnTo>
                    <a:pt x="1" y="701"/>
                  </a:lnTo>
                  <a:lnTo>
                    <a:pt x="4371" y="701"/>
                  </a:lnTo>
                  <a:lnTo>
                    <a:pt x="43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4688015" y="2047885"/>
              <a:ext cx="164011" cy="44992"/>
            </a:xfrm>
            <a:custGeom>
              <a:avLst/>
              <a:gdLst/>
              <a:ahLst/>
              <a:cxnLst/>
              <a:rect l="l" t="t" r="r" b="b"/>
              <a:pathLst>
                <a:path w="4371" h="701" extrusionOk="0">
                  <a:moveTo>
                    <a:pt x="1" y="0"/>
                  </a:moveTo>
                  <a:lnTo>
                    <a:pt x="1" y="701"/>
                  </a:lnTo>
                  <a:lnTo>
                    <a:pt x="4371" y="701"/>
                  </a:lnTo>
                  <a:lnTo>
                    <a:pt x="4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4196117" y="1507245"/>
              <a:ext cx="255276" cy="27960"/>
            </a:xfrm>
            <a:custGeom>
              <a:avLst/>
              <a:gdLst/>
              <a:ahLst/>
              <a:cxnLst/>
              <a:rect l="l" t="t" r="r" b="b"/>
              <a:pathLst>
                <a:path w="2803" h="1869" extrusionOk="0">
                  <a:moveTo>
                    <a:pt x="1" y="0"/>
                  </a:moveTo>
                  <a:lnTo>
                    <a:pt x="1" y="1868"/>
                  </a:lnTo>
                  <a:lnTo>
                    <a:pt x="2803" y="1868"/>
                  </a:lnTo>
                  <a:lnTo>
                    <a:pt x="2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5280581" y="1754019"/>
              <a:ext cx="212354" cy="38305"/>
            </a:xfrm>
            <a:custGeom>
              <a:avLst/>
              <a:gdLst/>
              <a:ahLst/>
              <a:cxnLst/>
              <a:rect l="l" t="t" r="r" b="b"/>
              <a:pathLst>
                <a:path w="19248" h="1869" extrusionOk="0">
                  <a:moveTo>
                    <a:pt x="0" y="1"/>
                  </a:moveTo>
                  <a:lnTo>
                    <a:pt x="0" y="1869"/>
                  </a:lnTo>
                  <a:lnTo>
                    <a:pt x="19248" y="1869"/>
                  </a:lnTo>
                  <a:lnTo>
                    <a:pt x="192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4812496" y="1529517"/>
              <a:ext cx="305450" cy="23825"/>
            </a:xfrm>
            <a:custGeom>
              <a:avLst/>
              <a:gdLst/>
              <a:ahLst/>
              <a:cxnLst/>
              <a:rect l="l" t="t" r="r" b="b"/>
              <a:pathLst>
                <a:path w="8141" h="635" extrusionOk="0">
                  <a:moveTo>
                    <a:pt x="1" y="0"/>
                  </a:moveTo>
                  <a:lnTo>
                    <a:pt x="1" y="634"/>
                  </a:lnTo>
                  <a:lnTo>
                    <a:pt x="8140" y="634"/>
                  </a:lnTo>
                  <a:lnTo>
                    <a:pt x="81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97868002"/>
      </p:ext>
    </p:extLst>
  </p:cSld>
  <p:clrMapOvr>
    <a:masterClrMapping/>
  </p:clrMapOvr>
  <p:transition spd="slow">
    <p:push dir="u"/>
  </p:transition>
</p:sld>
</file>

<file path=ppt/theme/theme1.xml><?xml version="1.0" encoding="utf-8"?>
<a:theme xmlns:a="http://schemas.openxmlformats.org/drawingml/2006/main" name="Fun Word Games for Virtual Meetings by Slidesgo">
  <a:themeElements>
    <a:clrScheme name="Simple Light">
      <a:dk1>
        <a:srgbClr val="434343"/>
      </a:dk1>
      <a:lt1>
        <a:srgbClr val="F3F3F3"/>
      </a:lt1>
      <a:dk2>
        <a:srgbClr val="FFB13D"/>
      </a:dk2>
      <a:lt2>
        <a:srgbClr val="00FFFF"/>
      </a:lt2>
      <a:accent1>
        <a:srgbClr val="FF6BFF"/>
      </a:accent1>
      <a:accent2>
        <a:srgbClr val="F3F3F3"/>
      </a:accent2>
      <a:accent3>
        <a:srgbClr val="D9D9D9"/>
      </a:accent3>
      <a:accent4>
        <a:srgbClr val="D9D9D9"/>
      </a:accent4>
      <a:accent5>
        <a:srgbClr val="D9D9D9"/>
      </a:accent5>
      <a:accent6>
        <a:srgbClr val="D9D9D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2091</Words>
  <Application>Microsoft Office PowerPoint</Application>
  <PresentationFormat>On-screen Show (16:9)</PresentationFormat>
  <Paragraphs>193</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Signika</vt:lpstr>
      <vt:lpstr>Chau Philomene One</vt:lpstr>
      <vt:lpstr>Roboto</vt:lpstr>
      <vt:lpstr>Arial</vt:lpstr>
      <vt:lpstr>Söhne</vt:lpstr>
      <vt:lpstr>Helvetica Neue</vt:lpstr>
      <vt:lpstr>Montserrat</vt:lpstr>
      <vt:lpstr>Montserrat Medium</vt:lpstr>
      <vt:lpstr>Montserrat ExtraBold</vt:lpstr>
      <vt:lpstr>Fun Word Games for Virtual Meetings by Slidesgo</vt:lpstr>
      <vt:lpstr>REDDIT MACHINE LEARNING POST CLASSIFICATION</vt:lpstr>
      <vt:lpstr>Christopher Landschoot</vt:lpstr>
      <vt:lpstr>BACKGROUND</vt:lpstr>
      <vt:lpstr>PROBLEM STATEMENT</vt:lpstr>
      <vt:lpstr>03</vt:lpstr>
      <vt:lpstr>Data Collection</vt:lpstr>
      <vt:lpstr>PowerPoint Presentation</vt:lpstr>
      <vt:lpstr>DATA COLLECTION</vt:lpstr>
      <vt:lpstr>Exploratory Data Analysis</vt:lpstr>
      <vt:lpstr>POST DISTRIBUTION</vt:lpstr>
      <vt:lpstr>MOST COMMON WORDS</vt:lpstr>
      <vt:lpstr>Natural Language Processing</vt:lpstr>
      <vt:lpstr>NATURAL LANGUAGE PROCESSING</vt:lpstr>
      <vt:lpstr>Modeling</vt:lpstr>
      <vt:lpstr>MODELS</vt:lpstr>
      <vt:lpstr>MODELS</vt:lpstr>
      <vt:lpstr>Ensembled Model</vt:lpstr>
      <vt:lpstr>CONCLUSIONS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REDDIT MACHINE LEARNING POST CLASSIFICATION</dc:title>
  <dc:creator>Christopher Landschoot</dc:creator>
  <cp:lastModifiedBy>Chris Landschoot</cp:lastModifiedBy>
  <cp:revision>9</cp:revision>
  <dcterms:modified xsi:type="dcterms:W3CDTF">2023-03-06T14:57:14Z</dcterms:modified>
</cp:coreProperties>
</file>